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1" r:id="rId8"/>
  </p:sldIdLst>
  <p:sldSz cx="20104100" cy="11303000"/>
  <p:notesSz cx="20104100" cy="11303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408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3930"/>
            <a:ext cx="17088486" cy="2373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E40D2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29680"/>
            <a:ext cx="14072870" cy="282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E40D2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E40D2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599690"/>
            <a:ext cx="8745284" cy="7459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599690"/>
            <a:ext cx="8745284" cy="7459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091408" cy="1130190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81634" y="375143"/>
            <a:ext cx="19340195" cy="10549890"/>
          </a:xfrm>
          <a:custGeom>
            <a:avLst/>
            <a:gdLst/>
            <a:ahLst/>
            <a:cxnLst/>
            <a:rect l="l" t="t" r="r" b="b"/>
            <a:pathLst>
              <a:path w="19340195" h="10549890">
                <a:moveTo>
                  <a:pt x="15377364" y="10550128"/>
                </a:moveTo>
                <a:lnTo>
                  <a:pt x="19327743" y="10550128"/>
                </a:lnTo>
                <a:lnTo>
                  <a:pt x="19327743" y="6898"/>
                </a:lnTo>
                <a:lnTo>
                  <a:pt x="-240" y="6898"/>
                </a:lnTo>
                <a:lnTo>
                  <a:pt x="-240" y="10550128"/>
                </a:lnTo>
                <a:lnTo>
                  <a:pt x="12063488" y="10550128"/>
                </a:lnTo>
              </a:path>
            </a:pathLst>
          </a:custGeom>
          <a:ln w="101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9035273"/>
            <a:ext cx="20104735" cy="0"/>
          </a:xfrm>
          <a:custGeom>
            <a:avLst/>
            <a:gdLst/>
            <a:ahLst/>
            <a:cxnLst/>
            <a:rect l="l" t="t" r="r" b="b"/>
            <a:pathLst>
              <a:path w="20104735">
                <a:moveTo>
                  <a:pt x="0" y="1431"/>
                </a:moveTo>
                <a:lnTo>
                  <a:pt x="20092042" y="1431"/>
                </a:lnTo>
              </a:path>
            </a:pathLst>
          </a:custGeom>
          <a:ln w="10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29086" y="1647432"/>
            <a:ext cx="77421" cy="9899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7011048" y="1389161"/>
            <a:ext cx="1075690" cy="360680"/>
          </a:xfrm>
          <a:custGeom>
            <a:avLst/>
            <a:gdLst/>
            <a:ahLst/>
            <a:cxnLst/>
            <a:rect l="l" t="t" r="r" b="b"/>
            <a:pathLst>
              <a:path w="1075690" h="360680">
                <a:moveTo>
                  <a:pt x="412483" y="351561"/>
                </a:moveTo>
                <a:lnTo>
                  <a:pt x="385813" y="266522"/>
                </a:lnTo>
                <a:lnTo>
                  <a:pt x="373278" y="226542"/>
                </a:lnTo>
                <a:lnTo>
                  <a:pt x="371678" y="221475"/>
                </a:lnTo>
                <a:lnTo>
                  <a:pt x="323316" y="67259"/>
                </a:lnTo>
                <a:lnTo>
                  <a:pt x="314756" y="39979"/>
                </a:lnTo>
                <a:lnTo>
                  <a:pt x="279857" y="22834"/>
                </a:lnTo>
                <a:lnTo>
                  <a:pt x="238607" y="22834"/>
                </a:lnTo>
                <a:lnTo>
                  <a:pt x="173875" y="172605"/>
                </a:lnTo>
                <a:lnTo>
                  <a:pt x="175145" y="174510"/>
                </a:lnTo>
                <a:lnTo>
                  <a:pt x="184035" y="178955"/>
                </a:lnTo>
                <a:lnTo>
                  <a:pt x="202438" y="189738"/>
                </a:lnTo>
                <a:lnTo>
                  <a:pt x="220840" y="196723"/>
                </a:lnTo>
                <a:lnTo>
                  <a:pt x="222745" y="195453"/>
                </a:lnTo>
                <a:lnTo>
                  <a:pt x="260184" y="72974"/>
                </a:lnTo>
                <a:lnTo>
                  <a:pt x="260184" y="71704"/>
                </a:lnTo>
                <a:lnTo>
                  <a:pt x="261454" y="69799"/>
                </a:lnTo>
                <a:lnTo>
                  <a:pt x="263994" y="67259"/>
                </a:lnTo>
                <a:lnTo>
                  <a:pt x="265264" y="68529"/>
                </a:lnTo>
                <a:lnTo>
                  <a:pt x="267157" y="69799"/>
                </a:lnTo>
                <a:lnTo>
                  <a:pt x="270332" y="78689"/>
                </a:lnTo>
                <a:lnTo>
                  <a:pt x="310946" y="213855"/>
                </a:lnTo>
                <a:lnTo>
                  <a:pt x="300164" y="217030"/>
                </a:lnTo>
                <a:lnTo>
                  <a:pt x="289369" y="219570"/>
                </a:lnTo>
                <a:lnTo>
                  <a:pt x="278587" y="220840"/>
                </a:lnTo>
                <a:lnTo>
                  <a:pt x="267157" y="221475"/>
                </a:lnTo>
                <a:lnTo>
                  <a:pt x="243687" y="219570"/>
                </a:lnTo>
                <a:lnTo>
                  <a:pt x="220205" y="215125"/>
                </a:lnTo>
                <a:lnTo>
                  <a:pt x="198628" y="206870"/>
                </a:lnTo>
                <a:lnTo>
                  <a:pt x="158013" y="185293"/>
                </a:lnTo>
                <a:lnTo>
                  <a:pt x="135801" y="177685"/>
                </a:lnTo>
                <a:lnTo>
                  <a:pt x="112953" y="172605"/>
                </a:lnTo>
                <a:lnTo>
                  <a:pt x="88836" y="170700"/>
                </a:lnTo>
                <a:lnTo>
                  <a:pt x="66624" y="172605"/>
                </a:lnTo>
                <a:lnTo>
                  <a:pt x="24117" y="184023"/>
                </a:lnTo>
                <a:lnTo>
                  <a:pt x="0" y="198628"/>
                </a:lnTo>
                <a:lnTo>
                  <a:pt x="0" y="243039"/>
                </a:lnTo>
                <a:lnTo>
                  <a:pt x="6337" y="247484"/>
                </a:lnTo>
                <a:lnTo>
                  <a:pt x="12052" y="244944"/>
                </a:lnTo>
                <a:lnTo>
                  <a:pt x="29819" y="236702"/>
                </a:lnTo>
                <a:lnTo>
                  <a:pt x="48856" y="230987"/>
                </a:lnTo>
                <a:lnTo>
                  <a:pt x="68529" y="227812"/>
                </a:lnTo>
                <a:lnTo>
                  <a:pt x="88836" y="226542"/>
                </a:lnTo>
                <a:lnTo>
                  <a:pt x="112953" y="227812"/>
                </a:lnTo>
                <a:lnTo>
                  <a:pt x="135801" y="232892"/>
                </a:lnTo>
                <a:lnTo>
                  <a:pt x="158013" y="241147"/>
                </a:lnTo>
                <a:lnTo>
                  <a:pt x="198628" y="262089"/>
                </a:lnTo>
                <a:lnTo>
                  <a:pt x="220205" y="270332"/>
                </a:lnTo>
                <a:lnTo>
                  <a:pt x="243687" y="275412"/>
                </a:lnTo>
                <a:lnTo>
                  <a:pt x="267157" y="276682"/>
                </a:lnTo>
                <a:lnTo>
                  <a:pt x="282397" y="276047"/>
                </a:lnTo>
                <a:lnTo>
                  <a:pt x="297624" y="274142"/>
                </a:lnTo>
                <a:lnTo>
                  <a:pt x="312216" y="270967"/>
                </a:lnTo>
                <a:lnTo>
                  <a:pt x="326186" y="266522"/>
                </a:lnTo>
                <a:lnTo>
                  <a:pt x="352196" y="352831"/>
                </a:lnTo>
                <a:lnTo>
                  <a:pt x="355371" y="356641"/>
                </a:lnTo>
                <a:lnTo>
                  <a:pt x="392176" y="357276"/>
                </a:lnTo>
                <a:lnTo>
                  <a:pt x="409308" y="356641"/>
                </a:lnTo>
                <a:lnTo>
                  <a:pt x="411213" y="355371"/>
                </a:lnTo>
                <a:lnTo>
                  <a:pt x="412483" y="351561"/>
                </a:lnTo>
                <a:close/>
              </a:path>
              <a:path w="1075690" h="360680">
                <a:moveTo>
                  <a:pt x="505777" y="38709"/>
                </a:moveTo>
                <a:lnTo>
                  <a:pt x="501967" y="34899"/>
                </a:lnTo>
                <a:lnTo>
                  <a:pt x="477215" y="8877"/>
                </a:lnTo>
                <a:lnTo>
                  <a:pt x="472135" y="3797"/>
                </a:lnTo>
                <a:lnTo>
                  <a:pt x="467067" y="0"/>
                </a:lnTo>
                <a:lnTo>
                  <a:pt x="455637" y="0"/>
                </a:lnTo>
                <a:lnTo>
                  <a:pt x="451192" y="4432"/>
                </a:lnTo>
                <a:lnTo>
                  <a:pt x="451192" y="349656"/>
                </a:lnTo>
                <a:lnTo>
                  <a:pt x="451827" y="352831"/>
                </a:lnTo>
                <a:lnTo>
                  <a:pt x="455637" y="355371"/>
                </a:lnTo>
                <a:lnTo>
                  <a:pt x="464527" y="357276"/>
                </a:lnTo>
                <a:lnTo>
                  <a:pt x="479120" y="357911"/>
                </a:lnTo>
                <a:lnTo>
                  <a:pt x="493712" y="357276"/>
                </a:lnTo>
                <a:lnTo>
                  <a:pt x="501967" y="355371"/>
                </a:lnTo>
                <a:lnTo>
                  <a:pt x="505142" y="352831"/>
                </a:lnTo>
                <a:lnTo>
                  <a:pt x="505777" y="349656"/>
                </a:lnTo>
                <a:lnTo>
                  <a:pt x="505777" y="38709"/>
                </a:lnTo>
                <a:close/>
              </a:path>
              <a:path w="1075690" h="360680">
                <a:moveTo>
                  <a:pt x="614921" y="147218"/>
                </a:moveTo>
                <a:lnTo>
                  <a:pt x="611111" y="144043"/>
                </a:lnTo>
                <a:lnTo>
                  <a:pt x="585736" y="117398"/>
                </a:lnTo>
                <a:lnTo>
                  <a:pt x="580656" y="112318"/>
                </a:lnTo>
                <a:lnTo>
                  <a:pt x="575576" y="108508"/>
                </a:lnTo>
                <a:lnTo>
                  <a:pt x="564159" y="108508"/>
                </a:lnTo>
                <a:lnTo>
                  <a:pt x="559714" y="112953"/>
                </a:lnTo>
                <a:lnTo>
                  <a:pt x="559714" y="349656"/>
                </a:lnTo>
                <a:lnTo>
                  <a:pt x="560984" y="352831"/>
                </a:lnTo>
                <a:lnTo>
                  <a:pt x="564794" y="355371"/>
                </a:lnTo>
                <a:lnTo>
                  <a:pt x="573036" y="357276"/>
                </a:lnTo>
                <a:lnTo>
                  <a:pt x="587641" y="357911"/>
                </a:lnTo>
                <a:lnTo>
                  <a:pt x="602234" y="357276"/>
                </a:lnTo>
                <a:lnTo>
                  <a:pt x="610476" y="355371"/>
                </a:lnTo>
                <a:lnTo>
                  <a:pt x="613651" y="352831"/>
                </a:lnTo>
                <a:lnTo>
                  <a:pt x="614921" y="349656"/>
                </a:lnTo>
                <a:lnTo>
                  <a:pt x="614921" y="147218"/>
                </a:lnTo>
                <a:close/>
              </a:path>
              <a:path w="1075690" h="360680">
                <a:moveTo>
                  <a:pt x="844016" y="314121"/>
                </a:moveTo>
                <a:lnTo>
                  <a:pt x="842111" y="311581"/>
                </a:lnTo>
                <a:lnTo>
                  <a:pt x="788174" y="311581"/>
                </a:lnTo>
                <a:lnTo>
                  <a:pt x="769759" y="310946"/>
                </a:lnTo>
                <a:lnTo>
                  <a:pt x="730415" y="292544"/>
                </a:lnTo>
                <a:lnTo>
                  <a:pt x="712012" y="250659"/>
                </a:lnTo>
                <a:lnTo>
                  <a:pt x="710831" y="232892"/>
                </a:lnTo>
                <a:lnTo>
                  <a:pt x="710742" y="231622"/>
                </a:lnTo>
                <a:lnTo>
                  <a:pt x="712012" y="213855"/>
                </a:lnTo>
                <a:lnTo>
                  <a:pt x="730415" y="171970"/>
                </a:lnTo>
                <a:lnTo>
                  <a:pt x="769759" y="155473"/>
                </a:lnTo>
                <a:lnTo>
                  <a:pt x="788809" y="154838"/>
                </a:lnTo>
                <a:lnTo>
                  <a:pt x="841476" y="154838"/>
                </a:lnTo>
                <a:lnTo>
                  <a:pt x="843381" y="152298"/>
                </a:lnTo>
                <a:lnTo>
                  <a:pt x="835761" y="112953"/>
                </a:lnTo>
                <a:lnTo>
                  <a:pt x="781189" y="105333"/>
                </a:lnTo>
                <a:lnTo>
                  <a:pt x="752627" y="107238"/>
                </a:lnTo>
                <a:lnTo>
                  <a:pt x="705675" y="123101"/>
                </a:lnTo>
                <a:lnTo>
                  <a:pt x="673303" y="155473"/>
                </a:lnTo>
                <a:lnTo>
                  <a:pt x="656170" y="203695"/>
                </a:lnTo>
                <a:lnTo>
                  <a:pt x="653745" y="231622"/>
                </a:lnTo>
                <a:lnTo>
                  <a:pt x="653630" y="232892"/>
                </a:lnTo>
                <a:lnTo>
                  <a:pt x="673938" y="312216"/>
                </a:lnTo>
                <a:lnTo>
                  <a:pt x="707580" y="343941"/>
                </a:lnTo>
                <a:lnTo>
                  <a:pt x="753262" y="358546"/>
                </a:lnTo>
                <a:lnTo>
                  <a:pt x="780554" y="360451"/>
                </a:lnTo>
                <a:lnTo>
                  <a:pt x="798957" y="359816"/>
                </a:lnTo>
                <a:lnTo>
                  <a:pt x="837031" y="351561"/>
                </a:lnTo>
                <a:lnTo>
                  <a:pt x="844016" y="346481"/>
                </a:lnTo>
                <a:lnTo>
                  <a:pt x="844016" y="314121"/>
                </a:lnTo>
                <a:close/>
              </a:path>
              <a:path w="1075690" h="360680">
                <a:moveTo>
                  <a:pt x="1075639" y="189738"/>
                </a:moveTo>
                <a:lnTo>
                  <a:pt x="1069301" y="149758"/>
                </a:lnTo>
                <a:lnTo>
                  <a:pt x="1050264" y="123736"/>
                </a:lnTo>
                <a:lnTo>
                  <a:pt x="1019162" y="109778"/>
                </a:lnTo>
                <a:lnTo>
                  <a:pt x="975372" y="105333"/>
                </a:lnTo>
                <a:lnTo>
                  <a:pt x="951255" y="105968"/>
                </a:lnTo>
                <a:lnTo>
                  <a:pt x="910018" y="111048"/>
                </a:lnTo>
                <a:lnTo>
                  <a:pt x="890968" y="119938"/>
                </a:lnTo>
                <a:lnTo>
                  <a:pt x="890968" y="152933"/>
                </a:lnTo>
                <a:lnTo>
                  <a:pt x="894143" y="154838"/>
                </a:lnTo>
                <a:lnTo>
                  <a:pt x="965860" y="154838"/>
                </a:lnTo>
                <a:lnTo>
                  <a:pt x="990612" y="155473"/>
                </a:lnTo>
                <a:lnTo>
                  <a:pt x="1007745" y="160553"/>
                </a:lnTo>
                <a:lnTo>
                  <a:pt x="1017892" y="173240"/>
                </a:lnTo>
                <a:lnTo>
                  <a:pt x="1021067" y="195453"/>
                </a:lnTo>
                <a:lnTo>
                  <a:pt x="1021067" y="204330"/>
                </a:lnTo>
                <a:lnTo>
                  <a:pt x="1021067" y="245579"/>
                </a:lnTo>
                <a:lnTo>
                  <a:pt x="1021067" y="263347"/>
                </a:lnTo>
                <a:lnTo>
                  <a:pt x="1018527" y="284289"/>
                </a:lnTo>
                <a:lnTo>
                  <a:pt x="1009650" y="300799"/>
                </a:lnTo>
                <a:lnTo>
                  <a:pt x="993775" y="311581"/>
                </a:lnTo>
                <a:lnTo>
                  <a:pt x="969035" y="315391"/>
                </a:lnTo>
                <a:lnTo>
                  <a:pt x="948093" y="312216"/>
                </a:lnTo>
                <a:lnTo>
                  <a:pt x="933488" y="305231"/>
                </a:lnTo>
                <a:lnTo>
                  <a:pt x="924610" y="293179"/>
                </a:lnTo>
                <a:lnTo>
                  <a:pt x="922070" y="278587"/>
                </a:lnTo>
                <a:lnTo>
                  <a:pt x="927150" y="260184"/>
                </a:lnTo>
                <a:lnTo>
                  <a:pt x="939203" y="250659"/>
                </a:lnTo>
                <a:lnTo>
                  <a:pt x="956335" y="246214"/>
                </a:lnTo>
                <a:lnTo>
                  <a:pt x="972832" y="245579"/>
                </a:lnTo>
                <a:lnTo>
                  <a:pt x="1021067" y="245579"/>
                </a:lnTo>
                <a:lnTo>
                  <a:pt x="1021067" y="204330"/>
                </a:lnTo>
                <a:lnTo>
                  <a:pt x="969035" y="204330"/>
                </a:lnTo>
                <a:lnTo>
                  <a:pt x="925880" y="208775"/>
                </a:lnTo>
                <a:lnTo>
                  <a:pt x="893508" y="222110"/>
                </a:lnTo>
                <a:lnTo>
                  <a:pt x="873201" y="245579"/>
                </a:lnTo>
                <a:lnTo>
                  <a:pt x="866228" y="280492"/>
                </a:lnTo>
                <a:lnTo>
                  <a:pt x="872439" y="311581"/>
                </a:lnTo>
                <a:lnTo>
                  <a:pt x="872566" y="312851"/>
                </a:lnTo>
                <a:lnTo>
                  <a:pt x="890333" y="338239"/>
                </a:lnTo>
                <a:lnTo>
                  <a:pt x="919530" y="354736"/>
                </a:lnTo>
                <a:lnTo>
                  <a:pt x="957605" y="360451"/>
                </a:lnTo>
                <a:lnTo>
                  <a:pt x="982357" y="358546"/>
                </a:lnTo>
                <a:lnTo>
                  <a:pt x="1002665" y="351561"/>
                </a:lnTo>
                <a:lnTo>
                  <a:pt x="1019162" y="342049"/>
                </a:lnTo>
                <a:lnTo>
                  <a:pt x="1031214" y="330619"/>
                </a:lnTo>
                <a:lnTo>
                  <a:pt x="1049629" y="350926"/>
                </a:lnTo>
                <a:lnTo>
                  <a:pt x="1054696" y="356006"/>
                </a:lnTo>
                <a:lnTo>
                  <a:pt x="1059776" y="359816"/>
                </a:lnTo>
                <a:lnTo>
                  <a:pt x="1071194" y="359816"/>
                </a:lnTo>
                <a:lnTo>
                  <a:pt x="1075639" y="355371"/>
                </a:lnTo>
                <a:lnTo>
                  <a:pt x="1075639" y="330619"/>
                </a:lnTo>
                <a:lnTo>
                  <a:pt x="1075639" y="315391"/>
                </a:lnTo>
                <a:lnTo>
                  <a:pt x="1075639" y="1897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37525" y="1488298"/>
            <a:ext cx="210820" cy="25273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363382" y="1424696"/>
            <a:ext cx="416559" cy="325120"/>
          </a:xfrm>
          <a:custGeom>
            <a:avLst/>
            <a:gdLst/>
            <a:ahLst/>
            <a:cxnLst/>
            <a:rect l="l" t="t" r="r" b="b"/>
            <a:pathLst>
              <a:path w="416559" h="325119">
                <a:moveTo>
                  <a:pt x="177050" y="277317"/>
                </a:moveTo>
                <a:lnTo>
                  <a:pt x="175145" y="276682"/>
                </a:lnTo>
                <a:lnTo>
                  <a:pt x="144043" y="276682"/>
                </a:lnTo>
                <a:lnTo>
                  <a:pt x="122466" y="275412"/>
                </a:lnTo>
                <a:lnTo>
                  <a:pt x="108508" y="269697"/>
                </a:lnTo>
                <a:lnTo>
                  <a:pt x="101523" y="257644"/>
                </a:lnTo>
                <a:lnTo>
                  <a:pt x="99631" y="237972"/>
                </a:lnTo>
                <a:lnTo>
                  <a:pt x="99631" y="117398"/>
                </a:lnTo>
                <a:lnTo>
                  <a:pt x="166255" y="117398"/>
                </a:lnTo>
                <a:lnTo>
                  <a:pt x="168795" y="115493"/>
                </a:lnTo>
                <a:lnTo>
                  <a:pt x="168795" y="74879"/>
                </a:lnTo>
                <a:lnTo>
                  <a:pt x="165620" y="72974"/>
                </a:lnTo>
                <a:lnTo>
                  <a:pt x="99631" y="72974"/>
                </a:lnTo>
                <a:lnTo>
                  <a:pt x="99631" y="7607"/>
                </a:lnTo>
                <a:lnTo>
                  <a:pt x="98996" y="4445"/>
                </a:lnTo>
                <a:lnTo>
                  <a:pt x="95186" y="1905"/>
                </a:lnTo>
                <a:lnTo>
                  <a:pt x="86931" y="0"/>
                </a:lnTo>
                <a:lnTo>
                  <a:pt x="57746" y="0"/>
                </a:lnTo>
                <a:lnTo>
                  <a:pt x="49491" y="1905"/>
                </a:lnTo>
                <a:lnTo>
                  <a:pt x="45681" y="4445"/>
                </a:lnTo>
                <a:lnTo>
                  <a:pt x="44411" y="7607"/>
                </a:lnTo>
                <a:lnTo>
                  <a:pt x="44411" y="72974"/>
                </a:lnTo>
                <a:lnTo>
                  <a:pt x="3162" y="72974"/>
                </a:lnTo>
                <a:lnTo>
                  <a:pt x="0" y="73609"/>
                </a:lnTo>
                <a:lnTo>
                  <a:pt x="0" y="115493"/>
                </a:lnTo>
                <a:lnTo>
                  <a:pt x="2527" y="117398"/>
                </a:lnTo>
                <a:lnTo>
                  <a:pt x="44411" y="117398"/>
                </a:lnTo>
                <a:lnTo>
                  <a:pt x="44411" y="243052"/>
                </a:lnTo>
                <a:lnTo>
                  <a:pt x="53936" y="291909"/>
                </a:lnTo>
                <a:lnTo>
                  <a:pt x="88836" y="320471"/>
                </a:lnTo>
                <a:lnTo>
                  <a:pt x="122466" y="324916"/>
                </a:lnTo>
                <a:lnTo>
                  <a:pt x="136436" y="324281"/>
                </a:lnTo>
                <a:lnTo>
                  <a:pt x="176415" y="314121"/>
                </a:lnTo>
                <a:lnTo>
                  <a:pt x="177050" y="309041"/>
                </a:lnTo>
                <a:lnTo>
                  <a:pt x="177050" y="277317"/>
                </a:lnTo>
                <a:close/>
              </a:path>
              <a:path w="416559" h="325119">
                <a:moveTo>
                  <a:pt x="416293" y="196088"/>
                </a:moveTo>
                <a:lnTo>
                  <a:pt x="413118" y="175780"/>
                </a:lnTo>
                <a:lnTo>
                  <a:pt x="409308" y="145961"/>
                </a:lnTo>
                <a:lnTo>
                  <a:pt x="409308" y="145326"/>
                </a:lnTo>
                <a:lnTo>
                  <a:pt x="394081" y="117398"/>
                </a:lnTo>
                <a:lnTo>
                  <a:pt x="387731" y="105346"/>
                </a:lnTo>
                <a:lnTo>
                  <a:pt x="361721" y="86309"/>
                </a:lnTo>
                <a:lnTo>
                  <a:pt x="361721" y="175780"/>
                </a:lnTo>
                <a:lnTo>
                  <a:pt x="246214" y="175780"/>
                </a:lnTo>
                <a:lnTo>
                  <a:pt x="251929" y="149123"/>
                </a:lnTo>
                <a:lnTo>
                  <a:pt x="264617" y="130721"/>
                </a:lnTo>
                <a:lnTo>
                  <a:pt x="282384" y="120573"/>
                </a:lnTo>
                <a:lnTo>
                  <a:pt x="305231" y="117398"/>
                </a:lnTo>
                <a:lnTo>
                  <a:pt x="327444" y="121208"/>
                </a:lnTo>
                <a:lnTo>
                  <a:pt x="344576" y="131991"/>
                </a:lnTo>
                <a:lnTo>
                  <a:pt x="356006" y="150393"/>
                </a:lnTo>
                <a:lnTo>
                  <a:pt x="361721" y="175780"/>
                </a:lnTo>
                <a:lnTo>
                  <a:pt x="361721" y="86309"/>
                </a:lnTo>
                <a:lnTo>
                  <a:pt x="352831" y="79324"/>
                </a:lnTo>
                <a:lnTo>
                  <a:pt x="305231" y="69799"/>
                </a:lnTo>
                <a:lnTo>
                  <a:pt x="256374" y="79324"/>
                </a:lnTo>
                <a:lnTo>
                  <a:pt x="220205" y="105346"/>
                </a:lnTo>
                <a:lnTo>
                  <a:pt x="197358" y="145961"/>
                </a:lnTo>
                <a:lnTo>
                  <a:pt x="189103" y="198628"/>
                </a:lnTo>
                <a:lnTo>
                  <a:pt x="191643" y="229082"/>
                </a:lnTo>
                <a:lnTo>
                  <a:pt x="210045" y="277952"/>
                </a:lnTo>
                <a:lnTo>
                  <a:pt x="244944" y="309676"/>
                </a:lnTo>
                <a:lnTo>
                  <a:pt x="293179" y="323646"/>
                </a:lnTo>
                <a:lnTo>
                  <a:pt x="322364" y="324916"/>
                </a:lnTo>
                <a:lnTo>
                  <a:pt x="342049" y="324281"/>
                </a:lnTo>
                <a:lnTo>
                  <a:pt x="389636" y="316026"/>
                </a:lnTo>
                <a:lnTo>
                  <a:pt x="396621" y="310311"/>
                </a:lnTo>
                <a:lnTo>
                  <a:pt x="396621" y="278587"/>
                </a:lnTo>
                <a:lnTo>
                  <a:pt x="394081" y="276682"/>
                </a:lnTo>
                <a:lnTo>
                  <a:pt x="331254" y="276682"/>
                </a:lnTo>
                <a:lnTo>
                  <a:pt x="314121" y="276047"/>
                </a:lnTo>
                <a:lnTo>
                  <a:pt x="265252" y="261454"/>
                </a:lnTo>
                <a:lnTo>
                  <a:pt x="246214" y="217665"/>
                </a:lnTo>
                <a:lnTo>
                  <a:pt x="413753" y="217665"/>
                </a:lnTo>
                <a:lnTo>
                  <a:pt x="416293" y="211950"/>
                </a:lnTo>
                <a:lnTo>
                  <a:pt x="416293" y="1960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22270" y="1825754"/>
            <a:ext cx="949994" cy="163726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5204345" y="1528137"/>
            <a:ext cx="2147570" cy="310515"/>
          </a:xfrm>
          <a:custGeom>
            <a:avLst/>
            <a:gdLst/>
            <a:ahLst/>
            <a:cxnLst/>
            <a:rect l="l" t="t" r="r" b="b"/>
            <a:pathLst>
              <a:path w="2147570" h="310514">
                <a:moveTo>
                  <a:pt x="91376" y="287223"/>
                </a:moveTo>
                <a:lnTo>
                  <a:pt x="28549" y="287223"/>
                </a:lnTo>
                <a:lnTo>
                  <a:pt x="28549" y="251663"/>
                </a:lnTo>
                <a:lnTo>
                  <a:pt x="85026" y="251663"/>
                </a:lnTo>
                <a:lnTo>
                  <a:pt x="85026" y="230073"/>
                </a:lnTo>
                <a:lnTo>
                  <a:pt x="28549" y="230073"/>
                </a:lnTo>
                <a:lnTo>
                  <a:pt x="28549" y="198323"/>
                </a:lnTo>
                <a:lnTo>
                  <a:pt x="89471" y="198323"/>
                </a:lnTo>
                <a:lnTo>
                  <a:pt x="89471" y="178003"/>
                </a:lnTo>
                <a:lnTo>
                  <a:pt x="0" y="178003"/>
                </a:lnTo>
                <a:lnTo>
                  <a:pt x="0" y="198323"/>
                </a:lnTo>
                <a:lnTo>
                  <a:pt x="0" y="230073"/>
                </a:lnTo>
                <a:lnTo>
                  <a:pt x="0" y="251663"/>
                </a:lnTo>
                <a:lnTo>
                  <a:pt x="0" y="287223"/>
                </a:lnTo>
                <a:lnTo>
                  <a:pt x="0" y="310083"/>
                </a:lnTo>
                <a:lnTo>
                  <a:pt x="91376" y="310083"/>
                </a:lnTo>
                <a:lnTo>
                  <a:pt x="91376" y="287223"/>
                </a:lnTo>
                <a:close/>
              </a:path>
              <a:path w="2147570" h="310514">
                <a:moveTo>
                  <a:pt x="524179" y="0"/>
                </a:moveTo>
                <a:lnTo>
                  <a:pt x="415658" y="0"/>
                </a:lnTo>
                <a:lnTo>
                  <a:pt x="415658" y="22212"/>
                </a:lnTo>
                <a:lnTo>
                  <a:pt x="455637" y="22212"/>
                </a:lnTo>
                <a:lnTo>
                  <a:pt x="455637" y="133261"/>
                </a:lnTo>
                <a:lnTo>
                  <a:pt x="484200" y="133261"/>
                </a:lnTo>
                <a:lnTo>
                  <a:pt x="484200" y="22212"/>
                </a:lnTo>
                <a:lnTo>
                  <a:pt x="524179" y="22212"/>
                </a:lnTo>
                <a:lnTo>
                  <a:pt x="524179" y="0"/>
                </a:lnTo>
                <a:close/>
              </a:path>
              <a:path w="2147570" h="310514">
                <a:moveTo>
                  <a:pt x="2147481" y="124371"/>
                </a:moveTo>
                <a:lnTo>
                  <a:pt x="2135568" y="88201"/>
                </a:lnTo>
                <a:lnTo>
                  <a:pt x="2133892" y="83134"/>
                </a:lnTo>
                <a:lnTo>
                  <a:pt x="2130348" y="72339"/>
                </a:lnTo>
                <a:lnTo>
                  <a:pt x="2116378" y="75514"/>
                </a:lnTo>
                <a:lnTo>
                  <a:pt x="2105596" y="78689"/>
                </a:lnTo>
                <a:lnTo>
                  <a:pt x="2094801" y="81229"/>
                </a:lnTo>
                <a:lnTo>
                  <a:pt x="2084019" y="82499"/>
                </a:lnTo>
                <a:lnTo>
                  <a:pt x="2072601" y="83134"/>
                </a:lnTo>
                <a:lnTo>
                  <a:pt x="2049119" y="81864"/>
                </a:lnTo>
                <a:lnTo>
                  <a:pt x="2025637" y="76784"/>
                </a:lnTo>
                <a:lnTo>
                  <a:pt x="2004060" y="68529"/>
                </a:lnTo>
                <a:lnTo>
                  <a:pt x="1962810" y="47586"/>
                </a:lnTo>
                <a:lnTo>
                  <a:pt x="1941233" y="39344"/>
                </a:lnTo>
                <a:lnTo>
                  <a:pt x="1918385" y="34264"/>
                </a:lnTo>
                <a:lnTo>
                  <a:pt x="1894268" y="32994"/>
                </a:lnTo>
                <a:lnTo>
                  <a:pt x="1871433" y="34264"/>
                </a:lnTo>
                <a:lnTo>
                  <a:pt x="1828914" y="45681"/>
                </a:lnTo>
                <a:lnTo>
                  <a:pt x="1804797" y="60286"/>
                </a:lnTo>
                <a:lnTo>
                  <a:pt x="1804797" y="104698"/>
                </a:lnTo>
                <a:lnTo>
                  <a:pt x="1811782" y="109143"/>
                </a:lnTo>
                <a:lnTo>
                  <a:pt x="1817484" y="106603"/>
                </a:lnTo>
                <a:lnTo>
                  <a:pt x="1835251" y="98361"/>
                </a:lnTo>
                <a:lnTo>
                  <a:pt x="1854288" y="92646"/>
                </a:lnTo>
                <a:lnTo>
                  <a:pt x="1873961" y="89471"/>
                </a:lnTo>
                <a:lnTo>
                  <a:pt x="1894268" y="88201"/>
                </a:lnTo>
                <a:lnTo>
                  <a:pt x="1918385" y="89471"/>
                </a:lnTo>
                <a:lnTo>
                  <a:pt x="1941233" y="94551"/>
                </a:lnTo>
                <a:lnTo>
                  <a:pt x="1962810" y="102806"/>
                </a:lnTo>
                <a:lnTo>
                  <a:pt x="2004060" y="124371"/>
                </a:lnTo>
                <a:lnTo>
                  <a:pt x="2025637" y="131991"/>
                </a:lnTo>
                <a:lnTo>
                  <a:pt x="2049119" y="137071"/>
                </a:lnTo>
                <a:lnTo>
                  <a:pt x="2072601" y="138976"/>
                </a:lnTo>
                <a:lnTo>
                  <a:pt x="2087829" y="137706"/>
                </a:lnTo>
                <a:lnTo>
                  <a:pt x="2103056" y="135801"/>
                </a:lnTo>
                <a:lnTo>
                  <a:pt x="2117648" y="132626"/>
                </a:lnTo>
                <a:lnTo>
                  <a:pt x="2131618" y="128181"/>
                </a:lnTo>
                <a:lnTo>
                  <a:pt x="2147481" y="1243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67439" y="1706450"/>
            <a:ext cx="125650" cy="130727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5516562" y="1707410"/>
            <a:ext cx="85090" cy="130810"/>
          </a:xfrm>
          <a:custGeom>
            <a:avLst/>
            <a:gdLst/>
            <a:ahLst/>
            <a:cxnLst/>
            <a:rect l="l" t="t" r="r" b="b"/>
            <a:pathLst>
              <a:path w="85089" h="130810">
                <a:moveTo>
                  <a:pt x="85039" y="107950"/>
                </a:moveTo>
                <a:lnTo>
                  <a:pt x="27927" y="107950"/>
                </a:lnTo>
                <a:lnTo>
                  <a:pt x="27927" y="0"/>
                </a:lnTo>
                <a:lnTo>
                  <a:pt x="0" y="0"/>
                </a:lnTo>
                <a:lnTo>
                  <a:pt x="0" y="107950"/>
                </a:lnTo>
                <a:lnTo>
                  <a:pt x="0" y="130810"/>
                </a:lnTo>
                <a:lnTo>
                  <a:pt x="85039" y="130810"/>
                </a:lnTo>
                <a:lnTo>
                  <a:pt x="85039" y="107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24195" y="1701023"/>
            <a:ext cx="299787" cy="138058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46828" y="1705815"/>
            <a:ext cx="353471" cy="131362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97475" y="1522588"/>
            <a:ext cx="116204" cy="13080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4440" y="1528127"/>
            <a:ext cx="112958" cy="133265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85129" y="1522588"/>
            <a:ext cx="120015" cy="130809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730875" y="1522588"/>
            <a:ext cx="297179" cy="130809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6053429" y="1528340"/>
            <a:ext cx="146685" cy="131445"/>
          </a:xfrm>
          <a:custGeom>
            <a:avLst/>
            <a:gdLst/>
            <a:ahLst/>
            <a:cxnLst/>
            <a:rect l="l" t="t" r="r" b="b"/>
            <a:pathLst>
              <a:path w="146685" h="131444">
                <a:moveTo>
                  <a:pt x="28562" y="431"/>
                </a:moveTo>
                <a:lnTo>
                  <a:pt x="0" y="431"/>
                </a:lnTo>
                <a:lnTo>
                  <a:pt x="0" y="131152"/>
                </a:lnTo>
                <a:lnTo>
                  <a:pt x="28562" y="131152"/>
                </a:lnTo>
                <a:lnTo>
                  <a:pt x="28562" y="431"/>
                </a:lnTo>
                <a:close/>
              </a:path>
              <a:path w="146685" h="131444">
                <a:moveTo>
                  <a:pt x="146596" y="109220"/>
                </a:moveTo>
                <a:lnTo>
                  <a:pt x="83769" y="109220"/>
                </a:lnTo>
                <a:lnTo>
                  <a:pt x="83769" y="73660"/>
                </a:lnTo>
                <a:lnTo>
                  <a:pt x="140246" y="73660"/>
                </a:lnTo>
                <a:lnTo>
                  <a:pt x="140246" y="53340"/>
                </a:lnTo>
                <a:lnTo>
                  <a:pt x="83769" y="53340"/>
                </a:lnTo>
                <a:lnTo>
                  <a:pt x="83769" y="21590"/>
                </a:lnTo>
                <a:lnTo>
                  <a:pt x="144691" y="21590"/>
                </a:lnTo>
                <a:lnTo>
                  <a:pt x="144691" y="0"/>
                </a:lnTo>
                <a:lnTo>
                  <a:pt x="55219" y="0"/>
                </a:lnTo>
                <a:lnTo>
                  <a:pt x="55219" y="21590"/>
                </a:lnTo>
                <a:lnTo>
                  <a:pt x="55219" y="53340"/>
                </a:lnTo>
                <a:lnTo>
                  <a:pt x="55219" y="73660"/>
                </a:lnTo>
                <a:lnTo>
                  <a:pt x="55219" y="109220"/>
                </a:lnTo>
                <a:lnTo>
                  <a:pt x="55219" y="130810"/>
                </a:lnTo>
                <a:lnTo>
                  <a:pt x="146596" y="130810"/>
                </a:lnTo>
                <a:lnTo>
                  <a:pt x="146596" y="1092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30494" y="1525589"/>
            <a:ext cx="387740" cy="13580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67274" y="1706450"/>
            <a:ext cx="109785" cy="130727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4533570" y="1340926"/>
            <a:ext cx="382270" cy="698500"/>
          </a:xfrm>
          <a:custGeom>
            <a:avLst/>
            <a:gdLst/>
            <a:ahLst/>
            <a:cxnLst/>
            <a:rect l="l" t="t" r="r" b="b"/>
            <a:pathLst>
              <a:path w="382270" h="698500">
                <a:moveTo>
                  <a:pt x="93281" y="142786"/>
                </a:moveTo>
                <a:lnTo>
                  <a:pt x="74879" y="146596"/>
                </a:lnTo>
                <a:lnTo>
                  <a:pt x="62191" y="159918"/>
                </a:lnTo>
                <a:lnTo>
                  <a:pt x="80594" y="155473"/>
                </a:lnTo>
                <a:lnTo>
                  <a:pt x="93281" y="142786"/>
                </a:lnTo>
                <a:close/>
              </a:path>
              <a:path w="382270" h="698500">
                <a:moveTo>
                  <a:pt x="128828" y="130721"/>
                </a:moveTo>
                <a:lnTo>
                  <a:pt x="126288" y="125653"/>
                </a:lnTo>
                <a:lnTo>
                  <a:pt x="119303" y="126288"/>
                </a:lnTo>
                <a:lnTo>
                  <a:pt x="102806" y="132626"/>
                </a:lnTo>
                <a:lnTo>
                  <a:pt x="96456" y="137071"/>
                </a:lnTo>
                <a:lnTo>
                  <a:pt x="98996" y="142151"/>
                </a:lnTo>
                <a:lnTo>
                  <a:pt x="105981" y="142151"/>
                </a:lnTo>
                <a:lnTo>
                  <a:pt x="122478" y="135801"/>
                </a:lnTo>
                <a:lnTo>
                  <a:pt x="128828" y="130721"/>
                </a:lnTo>
                <a:close/>
              </a:path>
              <a:path w="382270" h="698500">
                <a:moveTo>
                  <a:pt x="141516" y="383933"/>
                </a:moveTo>
                <a:lnTo>
                  <a:pt x="138341" y="383933"/>
                </a:lnTo>
                <a:lnTo>
                  <a:pt x="137706" y="385203"/>
                </a:lnTo>
                <a:lnTo>
                  <a:pt x="141516" y="389013"/>
                </a:lnTo>
                <a:lnTo>
                  <a:pt x="141516" y="383933"/>
                </a:lnTo>
                <a:close/>
              </a:path>
              <a:path w="382270" h="698500">
                <a:moveTo>
                  <a:pt x="150406" y="355371"/>
                </a:moveTo>
                <a:lnTo>
                  <a:pt x="144056" y="355371"/>
                </a:lnTo>
                <a:lnTo>
                  <a:pt x="142151" y="362991"/>
                </a:lnTo>
                <a:lnTo>
                  <a:pt x="150406" y="362991"/>
                </a:lnTo>
                <a:lnTo>
                  <a:pt x="150406" y="355371"/>
                </a:lnTo>
                <a:close/>
              </a:path>
              <a:path w="382270" h="698500">
                <a:moveTo>
                  <a:pt x="150406" y="317296"/>
                </a:moveTo>
                <a:lnTo>
                  <a:pt x="142786" y="317296"/>
                </a:lnTo>
                <a:lnTo>
                  <a:pt x="144691" y="321106"/>
                </a:lnTo>
                <a:lnTo>
                  <a:pt x="149771" y="324281"/>
                </a:lnTo>
                <a:lnTo>
                  <a:pt x="150406" y="324281"/>
                </a:lnTo>
                <a:lnTo>
                  <a:pt x="150406" y="317296"/>
                </a:lnTo>
                <a:close/>
              </a:path>
              <a:path w="382270" h="698500">
                <a:moveTo>
                  <a:pt x="159283" y="383933"/>
                </a:moveTo>
                <a:lnTo>
                  <a:pt x="143421" y="383933"/>
                </a:lnTo>
                <a:lnTo>
                  <a:pt x="143421" y="389648"/>
                </a:lnTo>
                <a:lnTo>
                  <a:pt x="159283" y="389648"/>
                </a:lnTo>
                <a:lnTo>
                  <a:pt x="159283" y="383933"/>
                </a:lnTo>
                <a:close/>
              </a:path>
              <a:path w="382270" h="698500">
                <a:moveTo>
                  <a:pt x="159283" y="364896"/>
                </a:moveTo>
                <a:lnTo>
                  <a:pt x="143421" y="364896"/>
                </a:lnTo>
                <a:lnTo>
                  <a:pt x="143421" y="372503"/>
                </a:lnTo>
                <a:lnTo>
                  <a:pt x="159283" y="372503"/>
                </a:lnTo>
                <a:lnTo>
                  <a:pt x="159283" y="364896"/>
                </a:lnTo>
                <a:close/>
              </a:path>
              <a:path w="382270" h="698500">
                <a:moveTo>
                  <a:pt x="159283" y="326821"/>
                </a:moveTo>
                <a:lnTo>
                  <a:pt x="149771" y="326821"/>
                </a:lnTo>
                <a:lnTo>
                  <a:pt x="148501" y="333794"/>
                </a:lnTo>
                <a:lnTo>
                  <a:pt x="159283" y="333794"/>
                </a:lnTo>
                <a:lnTo>
                  <a:pt x="159283" y="326821"/>
                </a:lnTo>
                <a:close/>
              </a:path>
              <a:path w="382270" h="698500">
                <a:moveTo>
                  <a:pt x="164998" y="213220"/>
                </a:moveTo>
                <a:lnTo>
                  <a:pt x="157378" y="217665"/>
                </a:lnTo>
                <a:lnTo>
                  <a:pt x="164998" y="222110"/>
                </a:lnTo>
                <a:lnTo>
                  <a:pt x="164998" y="213220"/>
                </a:lnTo>
                <a:close/>
              </a:path>
              <a:path w="382270" h="698500">
                <a:moveTo>
                  <a:pt x="166903" y="119938"/>
                </a:moveTo>
                <a:lnTo>
                  <a:pt x="148501" y="118033"/>
                </a:lnTo>
                <a:lnTo>
                  <a:pt x="132626" y="126288"/>
                </a:lnTo>
                <a:lnTo>
                  <a:pt x="151028" y="127558"/>
                </a:lnTo>
                <a:lnTo>
                  <a:pt x="166903" y="119938"/>
                </a:lnTo>
                <a:close/>
              </a:path>
              <a:path w="382270" h="698500">
                <a:moveTo>
                  <a:pt x="168173" y="374408"/>
                </a:moveTo>
                <a:lnTo>
                  <a:pt x="152933" y="374408"/>
                </a:lnTo>
                <a:lnTo>
                  <a:pt x="152933" y="382028"/>
                </a:lnTo>
                <a:lnTo>
                  <a:pt x="168173" y="382028"/>
                </a:lnTo>
                <a:lnTo>
                  <a:pt x="168173" y="374408"/>
                </a:lnTo>
                <a:close/>
              </a:path>
              <a:path w="382270" h="698500">
                <a:moveTo>
                  <a:pt x="168173" y="355371"/>
                </a:moveTo>
                <a:lnTo>
                  <a:pt x="152933" y="355371"/>
                </a:lnTo>
                <a:lnTo>
                  <a:pt x="152933" y="362991"/>
                </a:lnTo>
                <a:lnTo>
                  <a:pt x="168173" y="362991"/>
                </a:lnTo>
                <a:lnTo>
                  <a:pt x="168173" y="355371"/>
                </a:lnTo>
                <a:close/>
              </a:path>
              <a:path w="382270" h="698500">
                <a:moveTo>
                  <a:pt x="168173" y="336334"/>
                </a:moveTo>
                <a:lnTo>
                  <a:pt x="152933" y="336334"/>
                </a:lnTo>
                <a:lnTo>
                  <a:pt x="152933" y="343954"/>
                </a:lnTo>
                <a:lnTo>
                  <a:pt x="168173" y="343954"/>
                </a:lnTo>
                <a:lnTo>
                  <a:pt x="168173" y="336334"/>
                </a:lnTo>
                <a:close/>
              </a:path>
              <a:path w="382270" h="698500">
                <a:moveTo>
                  <a:pt x="168173" y="317296"/>
                </a:moveTo>
                <a:lnTo>
                  <a:pt x="152933" y="317296"/>
                </a:lnTo>
                <a:lnTo>
                  <a:pt x="152933" y="324281"/>
                </a:lnTo>
                <a:lnTo>
                  <a:pt x="168173" y="324281"/>
                </a:lnTo>
                <a:lnTo>
                  <a:pt x="168173" y="317296"/>
                </a:lnTo>
                <a:close/>
              </a:path>
              <a:path w="382270" h="698500">
                <a:moveTo>
                  <a:pt x="177050" y="383933"/>
                </a:moveTo>
                <a:lnTo>
                  <a:pt x="161188" y="383933"/>
                </a:lnTo>
                <a:lnTo>
                  <a:pt x="161188" y="389648"/>
                </a:lnTo>
                <a:lnTo>
                  <a:pt x="177050" y="389648"/>
                </a:lnTo>
                <a:lnTo>
                  <a:pt x="177050" y="383933"/>
                </a:lnTo>
                <a:close/>
              </a:path>
              <a:path w="382270" h="698500">
                <a:moveTo>
                  <a:pt x="177050" y="364896"/>
                </a:moveTo>
                <a:lnTo>
                  <a:pt x="161188" y="364896"/>
                </a:lnTo>
                <a:lnTo>
                  <a:pt x="161188" y="372503"/>
                </a:lnTo>
                <a:lnTo>
                  <a:pt x="177050" y="372503"/>
                </a:lnTo>
                <a:lnTo>
                  <a:pt x="177050" y="364896"/>
                </a:lnTo>
                <a:close/>
              </a:path>
              <a:path w="382270" h="698500">
                <a:moveTo>
                  <a:pt x="177050" y="345859"/>
                </a:moveTo>
                <a:lnTo>
                  <a:pt x="161188" y="345859"/>
                </a:lnTo>
                <a:lnTo>
                  <a:pt x="161188" y="353466"/>
                </a:lnTo>
                <a:lnTo>
                  <a:pt x="177050" y="353466"/>
                </a:lnTo>
                <a:lnTo>
                  <a:pt x="177050" y="345859"/>
                </a:lnTo>
                <a:close/>
              </a:path>
              <a:path w="382270" h="698500">
                <a:moveTo>
                  <a:pt x="177050" y="326821"/>
                </a:moveTo>
                <a:lnTo>
                  <a:pt x="161188" y="326821"/>
                </a:lnTo>
                <a:lnTo>
                  <a:pt x="161188" y="333794"/>
                </a:lnTo>
                <a:lnTo>
                  <a:pt x="177050" y="333794"/>
                </a:lnTo>
                <a:lnTo>
                  <a:pt x="177050" y="326821"/>
                </a:lnTo>
                <a:close/>
              </a:path>
              <a:path w="382270" h="698500">
                <a:moveTo>
                  <a:pt x="179590" y="204343"/>
                </a:moveTo>
                <a:lnTo>
                  <a:pt x="172605" y="208788"/>
                </a:lnTo>
                <a:lnTo>
                  <a:pt x="172605" y="227190"/>
                </a:lnTo>
                <a:lnTo>
                  <a:pt x="179590" y="230987"/>
                </a:lnTo>
                <a:lnTo>
                  <a:pt x="179590" y="204343"/>
                </a:lnTo>
                <a:close/>
              </a:path>
              <a:path w="382270" h="698500">
                <a:moveTo>
                  <a:pt x="182130" y="292544"/>
                </a:moveTo>
                <a:lnTo>
                  <a:pt x="179590" y="292544"/>
                </a:lnTo>
                <a:lnTo>
                  <a:pt x="179590" y="295084"/>
                </a:lnTo>
                <a:lnTo>
                  <a:pt x="182130" y="295084"/>
                </a:lnTo>
                <a:lnTo>
                  <a:pt x="182130" y="292544"/>
                </a:lnTo>
                <a:close/>
              </a:path>
              <a:path w="382270" h="698500">
                <a:moveTo>
                  <a:pt x="182130" y="272237"/>
                </a:moveTo>
                <a:lnTo>
                  <a:pt x="179590" y="272237"/>
                </a:lnTo>
                <a:lnTo>
                  <a:pt x="179590" y="275412"/>
                </a:lnTo>
                <a:lnTo>
                  <a:pt x="182130" y="275412"/>
                </a:lnTo>
                <a:lnTo>
                  <a:pt x="182130" y="272237"/>
                </a:lnTo>
                <a:close/>
              </a:path>
              <a:path w="382270" h="698500">
                <a:moveTo>
                  <a:pt x="184670" y="668235"/>
                </a:moveTo>
                <a:lnTo>
                  <a:pt x="183400" y="659980"/>
                </a:lnTo>
                <a:lnTo>
                  <a:pt x="184035" y="652373"/>
                </a:lnTo>
                <a:lnTo>
                  <a:pt x="184035" y="644753"/>
                </a:lnTo>
                <a:lnTo>
                  <a:pt x="163728" y="677113"/>
                </a:lnTo>
                <a:lnTo>
                  <a:pt x="161188" y="675208"/>
                </a:lnTo>
                <a:lnTo>
                  <a:pt x="157378" y="680923"/>
                </a:lnTo>
                <a:lnTo>
                  <a:pt x="159283" y="683463"/>
                </a:lnTo>
                <a:lnTo>
                  <a:pt x="159918" y="684098"/>
                </a:lnTo>
                <a:lnTo>
                  <a:pt x="161188" y="684733"/>
                </a:lnTo>
                <a:lnTo>
                  <a:pt x="159918" y="691083"/>
                </a:lnTo>
                <a:lnTo>
                  <a:pt x="168173" y="694245"/>
                </a:lnTo>
                <a:lnTo>
                  <a:pt x="169443" y="694880"/>
                </a:lnTo>
                <a:lnTo>
                  <a:pt x="173240" y="692975"/>
                </a:lnTo>
                <a:lnTo>
                  <a:pt x="170078" y="688543"/>
                </a:lnTo>
                <a:lnTo>
                  <a:pt x="169443" y="684733"/>
                </a:lnTo>
                <a:lnTo>
                  <a:pt x="171970" y="679653"/>
                </a:lnTo>
                <a:lnTo>
                  <a:pt x="173875" y="677113"/>
                </a:lnTo>
                <a:lnTo>
                  <a:pt x="178320" y="670775"/>
                </a:lnTo>
                <a:lnTo>
                  <a:pt x="180860" y="696785"/>
                </a:lnTo>
                <a:lnTo>
                  <a:pt x="180860" y="697420"/>
                </a:lnTo>
                <a:lnTo>
                  <a:pt x="184035" y="696785"/>
                </a:lnTo>
                <a:lnTo>
                  <a:pt x="183400" y="684733"/>
                </a:lnTo>
                <a:lnTo>
                  <a:pt x="183400" y="675208"/>
                </a:lnTo>
                <a:lnTo>
                  <a:pt x="184035" y="670775"/>
                </a:lnTo>
                <a:lnTo>
                  <a:pt x="184035" y="670140"/>
                </a:lnTo>
                <a:lnTo>
                  <a:pt x="184670" y="668235"/>
                </a:lnTo>
                <a:close/>
              </a:path>
              <a:path w="382270" h="698500">
                <a:moveTo>
                  <a:pt x="185940" y="336334"/>
                </a:moveTo>
                <a:lnTo>
                  <a:pt x="170713" y="336334"/>
                </a:lnTo>
                <a:lnTo>
                  <a:pt x="170713" y="343954"/>
                </a:lnTo>
                <a:lnTo>
                  <a:pt x="185940" y="343954"/>
                </a:lnTo>
                <a:lnTo>
                  <a:pt x="185940" y="336334"/>
                </a:lnTo>
                <a:close/>
              </a:path>
              <a:path w="382270" h="698500">
                <a:moveTo>
                  <a:pt x="185940" y="317296"/>
                </a:moveTo>
                <a:lnTo>
                  <a:pt x="170713" y="317296"/>
                </a:lnTo>
                <a:lnTo>
                  <a:pt x="170713" y="324281"/>
                </a:lnTo>
                <a:lnTo>
                  <a:pt x="185940" y="324281"/>
                </a:lnTo>
                <a:lnTo>
                  <a:pt x="185940" y="317296"/>
                </a:lnTo>
                <a:close/>
              </a:path>
              <a:path w="382270" h="698500">
                <a:moveTo>
                  <a:pt x="188480" y="284937"/>
                </a:moveTo>
                <a:lnTo>
                  <a:pt x="179590" y="284937"/>
                </a:lnTo>
                <a:lnTo>
                  <a:pt x="179590" y="290017"/>
                </a:lnTo>
                <a:lnTo>
                  <a:pt x="188480" y="290017"/>
                </a:lnTo>
                <a:lnTo>
                  <a:pt x="188480" y="284937"/>
                </a:lnTo>
                <a:close/>
              </a:path>
              <a:path w="382270" h="698500">
                <a:moveTo>
                  <a:pt x="188480" y="277317"/>
                </a:moveTo>
                <a:lnTo>
                  <a:pt x="179590" y="277317"/>
                </a:lnTo>
                <a:lnTo>
                  <a:pt x="179590" y="283032"/>
                </a:lnTo>
                <a:lnTo>
                  <a:pt x="188480" y="283032"/>
                </a:lnTo>
                <a:lnTo>
                  <a:pt x="188480" y="277317"/>
                </a:lnTo>
                <a:close/>
              </a:path>
              <a:path w="382270" h="698500">
                <a:moveTo>
                  <a:pt x="193548" y="644118"/>
                </a:moveTo>
                <a:lnTo>
                  <a:pt x="186575" y="644118"/>
                </a:lnTo>
                <a:lnTo>
                  <a:pt x="186575" y="667600"/>
                </a:lnTo>
                <a:lnTo>
                  <a:pt x="193548" y="667600"/>
                </a:lnTo>
                <a:lnTo>
                  <a:pt x="193548" y="644118"/>
                </a:lnTo>
                <a:close/>
              </a:path>
              <a:path w="382270" h="698500">
                <a:moveTo>
                  <a:pt x="194183" y="199898"/>
                </a:moveTo>
                <a:lnTo>
                  <a:pt x="190385" y="197993"/>
                </a:lnTo>
                <a:lnTo>
                  <a:pt x="187210" y="199898"/>
                </a:lnTo>
                <a:lnTo>
                  <a:pt x="187210" y="235432"/>
                </a:lnTo>
                <a:lnTo>
                  <a:pt x="190385" y="237972"/>
                </a:lnTo>
                <a:lnTo>
                  <a:pt x="194183" y="235432"/>
                </a:lnTo>
                <a:lnTo>
                  <a:pt x="194183" y="199898"/>
                </a:lnTo>
                <a:close/>
              </a:path>
              <a:path w="382270" h="698500">
                <a:moveTo>
                  <a:pt x="194818" y="345859"/>
                </a:moveTo>
                <a:lnTo>
                  <a:pt x="178955" y="345859"/>
                </a:lnTo>
                <a:lnTo>
                  <a:pt x="178955" y="353466"/>
                </a:lnTo>
                <a:lnTo>
                  <a:pt x="194818" y="353466"/>
                </a:lnTo>
                <a:lnTo>
                  <a:pt x="194818" y="345859"/>
                </a:lnTo>
                <a:close/>
              </a:path>
              <a:path w="382270" h="698500">
                <a:moveTo>
                  <a:pt x="194818" y="326821"/>
                </a:moveTo>
                <a:lnTo>
                  <a:pt x="178955" y="326821"/>
                </a:lnTo>
                <a:lnTo>
                  <a:pt x="178955" y="333794"/>
                </a:lnTo>
                <a:lnTo>
                  <a:pt x="194818" y="333794"/>
                </a:lnTo>
                <a:lnTo>
                  <a:pt x="194818" y="326821"/>
                </a:lnTo>
                <a:close/>
              </a:path>
              <a:path w="382270" h="698500">
                <a:moveTo>
                  <a:pt x="194818" y="292544"/>
                </a:moveTo>
                <a:lnTo>
                  <a:pt x="184670" y="292544"/>
                </a:lnTo>
                <a:lnTo>
                  <a:pt x="184670" y="295084"/>
                </a:lnTo>
                <a:lnTo>
                  <a:pt x="194818" y="295084"/>
                </a:lnTo>
                <a:lnTo>
                  <a:pt x="194818" y="292544"/>
                </a:lnTo>
                <a:close/>
              </a:path>
              <a:path w="382270" h="698500">
                <a:moveTo>
                  <a:pt x="194818" y="272237"/>
                </a:moveTo>
                <a:lnTo>
                  <a:pt x="184670" y="272237"/>
                </a:lnTo>
                <a:lnTo>
                  <a:pt x="184670" y="275412"/>
                </a:lnTo>
                <a:lnTo>
                  <a:pt x="194818" y="275412"/>
                </a:lnTo>
                <a:lnTo>
                  <a:pt x="194818" y="272237"/>
                </a:lnTo>
                <a:close/>
              </a:path>
              <a:path w="382270" h="698500">
                <a:moveTo>
                  <a:pt x="197358" y="629526"/>
                </a:moveTo>
                <a:lnTo>
                  <a:pt x="196850" y="628256"/>
                </a:lnTo>
                <a:lnTo>
                  <a:pt x="196088" y="626351"/>
                </a:lnTo>
                <a:lnTo>
                  <a:pt x="194183" y="624446"/>
                </a:lnTo>
                <a:lnTo>
                  <a:pt x="189750" y="628256"/>
                </a:lnTo>
                <a:lnTo>
                  <a:pt x="186575" y="624446"/>
                </a:lnTo>
                <a:lnTo>
                  <a:pt x="184035" y="625716"/>
                </a:lnTo>
                <a:lnTo>
                  <a:pt x="182765" y="628891"/>
                </a:lnTo>
                <a:lnTo>
                  <a:pt x="182765" y="637133"/>
                </a:lnTo>
                <a:lnTo>
                  <a:pt x="185940" y="641578"/>
                </a:lnTo>
                <a:lnTo>
                  <a:pt x="194183" y="641578"/>
                </a:lnTo>
                <a:lnTo>
                  <a:pt x="197358" y="637133"/>
                </a:lnTo>
                <a:lnTo>
                  <a:pt x="197358" y="629526"/>
                </a:lnTo>
                <a:close/>
              </a:path>
              <a:path w="382270" h="698500">
                <a:moveTo>
                  <a:pt x="199898" y="292544"/>
                </a:moveTo>
                <a:lnTo>
                  <a:pt x="196723" y="292544"/>
                </a:lnTo>
                <a:lnTo>
                  <a:pt x="196723" y="295084"/>
                </a:lnTo>
                <a:lnTo>
                  <a:pt x="199898" y="295084"/>
                </a:lnTo>
                <a:lnTo>
                  <a:pt x="199898" y="292544"/>
                </a:lnTo>
                <a:close/>
              </a:path>
              <a:path w="382270" h="698500">
                <a:moveTo>
                  <a:pt x="199898" y="284937"/>
                </a:moveTo>
                <a:lnTo>
                  <a:pt x="191020" y="284937"/>
                </a:lnTo>
                <a:lnTo>
                  <a:pt x="191020" y="290017"/>
                </a:lnTo>
                <a:lnTo>
                  <a:pt x="199898" y="290017"/>
                </a:lnTo>
                <a:lnTo>
                  <a:pt x="199898" y="284937"/>
                </a:lnTo>
                <a:close/>
              </a:path>
              <a:path w="382270" h="698500">
                <a:moveTo>
                  <a:pt x="199898" y="277317"/>
                </a:moveTo>
                <a:lnTo>
                  <a:pt x="191020" y="277317"/>
                </a:lnTo>
                <a:lnTo>
                  <a:pt x="191020" y="283032"/>
                </a:lnTo>
                <a:lnTo>
                  <a:pt x="199898" y="283032"/>
                </a:lnTo>
                <a:lnTo>
                  <a:pt x="199898" y="277317"/>
                </a:lnTo>
                <a:close/>
              </a:path>
              <a:path w="382270" h="698500">
                <a:moveTo>
                  <a:pt x="199898" y="272237"/>
                </a:moveTo>
                <a:lnTo>
                  <a:pt x="196723" y="272237"/>
                </a:lnTo>
                <a:lnTo>
                  <a:pt x="196723" y="275412"/>
                </a:lnTo>
                <a:lnTo>
                  <a:pt x="199898" y="275412"/>
                </a:lnTo>
                <a:lnTo>
                  <a:pt x="199898" y="272237"/>
                </a:lnTo>
                <a:close/>
              </a:path>
              <a:path w="382270" h="698500">
                <a:moveTo>
                  <a:pt x="203708" y="336334"/>
                </a:moveTo>
                <a:lnTo>
                  <a:pt x="188480" y="336334"/>
                </a:lnTo>
                <a:lnTo>
                  <a:pt x="188480" y="343954"/>
                </a:lnTo>
                <a:lnTo>
                  <a:pt x="203708" y="343954"/>
                </a:lnTo>
                <a:lnTo>
                  <a:pt x="203708" y="336334"/>
                </a:lnTo>
                <a:close/>
              </a:path>
              <a:path w="382270" h="698500">
                <a:moveTo>
                  <a:pt x="203708" y="317296"/>
                </a:moveTo>
                <a:lnTo>
                  <a:pt x="188480" y="317296"/>
                </a:lnTo>
                <a:lnTo>
                  <a:pt x="188480" y="324281"/>
                </a:lnTo>
                <a:lnTo>
                  <a:pt x="203708" y="324281"/>
                </a:lnTo>
                <a:lnTo>
                  <a:pt x="203708" y="317296"/>
                </a:lnTo>
                <a:close/>
              </a:path>
              <a:path w="382270" h="698500">
                <a:moveTo>
                  <a:pt x="204343" y="252564"/>
                </a:moveTo>
                <a:lnTo>
                  <a:pt x="175145" y="252564"/>
                </a:lnTo>
                <a:lnTo>
                  <a:pt x="175145" y="262724"/>
                </a:lnTo>
                <a:lnTo>
                  <a:pt x="204343" y="262724"/>
                </a:lnTo>
                <a:lnTo>
                  <a:pt x="204343" y="252564"/>
                </a:lnTo>
                <a:close/>
              </a:path>
              <a:path w="382270" h="698500">
                <a:moveTo>
                  <a:pt x="205613" y="116128"/>
                </a:moveTo>
                <a:lnTo>
                  <a:pt x="198628" y="114223"/>
                </a:lnTo>
                <a:lnTo>
                  <a:pt x="182130" y="114223"/>
                </a:lnTo>
                <a:lnTo>
                  <a:pt x="175780" y="116128"/>
                </a:lnTo>
                <a:lnTo>
                  <a:pt x="175780" y="121208"/>
                </a:lnTo>
                <a:lnTo>
                  <a:pt x="182130" y="123113"/>
                </a:lnTo>
                <a:lnTo>
                  <a:pt x="198628" y="123113"/>
                </a:lnTo>
                <a:lnTo>
                  <a:pt x="205613" y="121208"/>
                </a:lnTo>
                <a:lnTo>
                  <a:pt x="205613" y="116128"/>
                </a:lnTo>
                <a:close/>
              </a:path>
              <a:path w="382270" h="698500">
                <a:moveTo>
                  <a:pt x="208153" y="208788"/>
                </a:moveTo>
                <a:lnTo>
                  <a:pt x="201803" y="204343"/>
                </a:lnTo>
                <a:lnTo>
                  <a:pt x="201803" y="230987"/>
                </a:lnTo>
                <a:lnTo>
                  <a:pt x="208153" y="227190"/>
                </a:lnTo>
                <a:lnTo>
                  <a:pt x="208153" y="208788"/>
                </a:lnTo>
                <a:close/>
              </a:path>
              <a:path w="382270" h="698500">
                <a:moveTo>
                  <a:pt x="212585" y="345859"/>
                </a:moveTo>
                <a:lnTo>
                  <a:pt x="196723" y="345859"/>
                </a:lnTo>
                <a:lnTo>
                  <a:pt x="196723" y="353466"/>
                </a:lnTo>
                <a:lnTo>
                  <a:pt x="212585" y="353466"/>
                </a:lnTo>
                <a:lnTo>
                  <a:pt x="212585" y="345859"/>
                </a:lnTo>
                <a:close/>
              </a:path>
              <a:path w="382270" h="698500">
                <a:moveTo>
                  <a:pt x="212585" y="326821"/>
                </a:moveTo>
                <a:lnTo>
                  <a:pt x="196723" y="326821"/>
                </a:lnTo>
                <a:lnTo>
                  <a:pt x="196723" y="333794"/>
                </a:lnTo>
                <a:lnTo>
                  <a:pt x="212585" y="333794"/>
                </a:lnTo>
                <a:lnTo>
                  <a:pt x="212585" y="326821"/>
                </a:lnTo>
                <a:close/>
              </a:path>
              <a:path w="382270" h="698500">
                <a:moveTo>
                  <a:pt x="216395" y="670140"/>
                </a:moveTo>
                <a:lnTo>
                  <a:pt x="215760" y="668235"/>
                </a:lnTo>
                <a:lnTo>
                  <a:pt x="212585" y="660615"/>
                </a:lnTo>
                <a:lnTo>
                  <a:pt x="209423" y="658075"/>
                </a:lnTo>
                <a:lnTo>
                  <a:pt x="208788" y="655535"/>
                </a:lnTo>
                <a:lnTo>
                  <a:pt x="203073" y="646023"/>
                </a:lnTo>
                <a:lnTo>
                  <a:pt x="196088" y="644118"/>
                </a:lnTo>
                <a:lnTo>
                  <a:pt x="195453" y="644118"/>
                </a:lnTo>
                <a:lnTo>
                  <a:pt x="196088" y="668235"/>
                </a:lnTo>
                <a:lnTo>
                  <a:pt x="203708" y="678383"/>
                </a:lnTo>
                <a:lnTo>
                  <a:pt x="204978" y="694880"/>
                </a:lnTo>
                <a:lnTo>
                  <a:pt x="204343" y="697420"/>
                </a:lnTo>
                <a:lnTo>
                  <a:pt x="207518" y="698055"/>
                </a:lnTo>
                <a:lnTo>
                  <a:pt x="210058" y="690448"/>
                </a:lnTo>
                <a:lnTo>
                  <a:pt x="208788" y="680288"/>
                </a:lnTo>
                <a:lnTo>
                  <a:pt x="208788" y="679653"/>
                </a:lnTo>
                <a:lnTo>
                  <a:pt x="206883" y="672680"/>
                </a:lnTo>
                <a:lnTo>
                  <a:pt x="209423" y="668235"/>
                </a:lnTo>
                <a:lnTo>
                  <a:pt x="211315" y="679653"/>
                </a:lnTo>
                <a:lnTo>
                  <a:pt x="211315" y="680288"/>
                </a:lnTo>
                <a:lnTo>
                  <a:pt x="215125" y="682193"/>
                </a:lnTo>
                <a:lnTo>
                  <a:pt x="216395" y="678383"/>
                </a:lnTo>
                <a:lnTo>
                  <a:pt x="216395" y="670140"/>
                </a:lnTo>
                <a:close/>
              </a:path>
              <a:path w="382270" h="698500">
                <a:moveTo>
                  <a:pt x="221475" y="374408"/>
                </a:moveTo>
                <a:lnTo>
                  <a:pt x="206248" y="374408"/>
                </a:lnTo>
                <a:lnTo>
                  <a:pt x="206248" y="382028"/>
                </a:lnTo>
                <a:lnTo>
                  <a:pt x="221475" y="382028"/>
                </a:lnTo>
                <a:lnTo>
                  <a:pt x="221475" y="374408"/>
                </a:lnTo>
                <a:close/>
              </a:path>
              <a:path w="382270" h="698500">
                <a:moveTo>
                  <a:pt x="221475" y="355371"/>
                </a:moveTo>
                <a:lnTo>
                  <a:pt x="206248" y="355371"/>
                </a:lnTo>
                <a:lnTo>
                  <a:pt x="206248" y="362991"/>
                </a:lnTo>
                <a:lnTo>
                  <a:pt x="221475" y="362991"/>
                </a:lnTo>
                <a:lnTo>
                  <a:pt x="221475" y="355371"/>
                </a:lnTo>
                <a:close/>
              </a:path>
              <a:path w="382270" h="698500">
                <a:moveTo>
                  <a:pt x="221475" y="336334"/>
                </a:moveTo>
                <a:lnTo>
                  <a:pt x="206248" y="336334"/>
                </a:lnTo>
                <a:lnTo>
                  <a:pt x="206248" y="343954"/>
                </a:lnTo>
                <a:lnTo>
                  <a:pt x="221475" y="343954"/>
                </a:lnTo>
                <a:lnTo>
                  <a:pt x="221475" y="336334"/>
                </a:lnTo>
                <a:close/>
              </a:path>
              <a:path w="382270" h="698500">
                <a:moveTo>
                  <a:pt x="221475" y="317296"/>
                </a:moveTo>
                <a:lnTo>
                  <a:pt x="206248" y="317296"/>
                </a:lnTo>
                <a:lnTo>
                  <a:pt x="206248" y="324281"/>
                </a:lnTo>
                <a:lnTo>
                  <a:pt x="221475" y="324281"/>
                </a:lnTo>
                <a:lnTo>
                  <a:pt x="221475" y="317296"/>
                </a:lnTo>
                <a:close/>
              </a:path>
              <a:path w="382270" h="698500">
                <a:moveTo>
                  <a:pt x="223380" y="217665"/>
                </a:moveTo>
                <a:lnTo>
                  <a:pt x="215760" y="213220"/>
                </a:lnTo>
                <a:lnTo>
                  <a:pt x="215760" y="222110"/>
                </a:lnTo>
                <a:lnTo>
                  <a:pt x="223380" y="217665"/>
                </a:lnTo>
                <a:close/>
              </a:path>
              <a:path w="382270" h="698500">
                <a:moveTo>
                  <a:pt x="230365" y="383933"/>
                </a:moveTo>
                <a:lnTo>
                  <a:pt x="214490" y="383933"/>
                </a:lnTo>
                <a:lnTo>
                  <a:pt x="214490" y="389648"/>
                </a:lnTo>
                <a:lnTo>
                  <a:pt x="230365" y="389648"/>
                </a:lnTo>
                <a:lnTo>
                  <a:pt x="230365" y="383933"/>
                </a:lnTo>
                <a:close/>
              </a:path>
              <a:path w="382270" h="698500">
                <a:moveTo>
                  <a:pt x="230365" y="364896"/>
                </a:moveTo>
                <a:lnTo>
                  <a:pt x="214490" y="364896"/>
                </a:lnTo>
                <a:lnTo>
                  <a:pt x="214490" y="372503"/>
                </a:lnTo>
                <a:lnTo>
                  <a:pt x="230365" y="372503"/>
                </a:lnTo>
                <a:lnTo>
                  <a:pt x="230365" y="364896"/>
                </a:lnTo>
                <a:close/>
              </a:path>
              <a:path w="382270" h="698500">
                <a:moveTo>
                  <a:pt x="230365" y="345859"/>
                </a:moveTo>
                <a:lnTo>
                  <a:pt x="214490" y="345859"/>
                </a:lnTo>
                <a:lnTo>
                  <a:pt x="214490" y="353466"/>
                </a:lnTo>
                <a:lnTo>
                  <a:pt x="230365" y="353466"/>
                </a:lnTo>
                <a:lnTo>
                  <a:pt x="230365" y="345859"/>
                </a:lnTo>
                <a:close/>
              </a:path>
              <a:path w="382270" h="698500">
                <a:moveTo>
                  <a:pt x="230365" y="326821"/>
                </a:moveTo>
                <a:lnTo>
                  <a:pt x="214490" y="326821"/>
                </a:lnTo>
                <a:lnTo>
                  <a:pt x="214490" y="333794"/>
                </a:lnTo>
                <a:lnTo>
                  <a:pt x="230365" y="333794"/>
                </a:lnTo>
                <a:lnTo>
                  <a:pt x="230365" y="326821"/>
                </a:lnTo>
                <a:close/>
              </a:path>
              <a:path w="382270" h="698500">
                <a:moveTo>
                  <a:pt x="235432" y="333794"/>
                </a:moveTo>
                <a:lnTo>
                  <a:pt x="234162" y="326821"/>
                </a:lnTo>
                <a:lnTo>
                  <a:pt x="232257" y="326821"/>
                </a:lnTo>
                <a:lnTo>
                  <a:pt x="232257" y="333794"/>
                </a:lnTo>
                <a:lnTo>
                  <a:pt x="235432" y="333794"/>
                </a:lnTo>
                <a:close/>
              </a:path>
              <a:path w="382270" h="698500">
                <a:moveTo>
                  <a:pt x="237337" y="343954"/>
                </a:moveTo>
                <a:lnTo>
                  <a:pt x="236067" y="336334"/>
                </a:lnTo>
                <a:lnTo>
                  <a:pt x="224015" y="336334"/>
                </a:lnTo>
                <a:lnTo>
                  <a:pt x="224015" y="343954"/>
                </a:lnTo>
                <a:lnTo>
                  <a:pt x="237337" y="343954"/>
                </a:lnTo>
                <a:close/>
              </a:path>
              <a:path w="382270" h="698500">
                <a:moveTo>
                  <a:pt x="239242" y="374408"/>
                </a:moveTo>
                <a:lnTo>
                  <a:pt x="224015" y="374408"/>
                </a:lnTo>
                <a:lnTo>
                  <a:pt x="224015" y="382028"/>
                </a:lnTo>
                <a:lnTo>
                  <a:pt x="239242" y="382028"/>
                </a:lnTo>
                <a:lnTo>
                  <a:pt x="239242" y="374408"/>
                </a:lnTo>
                <a:close/>
              </a:path>
              <a:path w="382270" h="698500">
                <a:moveTo>
                  <a:pt x="239242" y="355371"/>
                </a:moveTo>
                <a:lnTo>
                  <a:pt x="224015" y="355371"/>
                </a:lnTo>
                <a:lnTo>
                  <a:pt x="224015" y="362991"/>
                </a:lnTo>
                <a:lnTo>
                  <a:pt x="239242" y="362991"/>
                </a:lnTo>
                <a:lnTo>
                  <a:pt x="239242" y="355371"/>
                </a:lnTo>
                <a:close/>
              </a:path>
              <a:path w="382270" h="698500">
                <a:moveTo>
                  <a:pt x="239242" y="353466"/>
                </a:moveTo>
                <a:lnTo>
                  <a:pt x="237972" y="345859"/>
                </a:lnTo>
                <a:lnTo>
                  <a:pt x="232257" y="345859"/>
                </a:lnTo>
                <a:lnTo>
                  <a:pt x="232257" y="353466"/>
                </a:lnTo>
                <a:lnTo>
                  <a:pt x="239242" y="353466"/>
                </a:lnTo>
                <a:close/>
              </a:path>
              <a:path w="382270" h="698500">
                <a:moveTo>
                  <a:pt x="241147" y="317296"/>
                </a:moveTo>
                <a:lnTo>
                  <a:pt x="224015" y="317296"/>
                </a:lnTo>
                <a:lnTo>
                  <a:pt x="224015" y="324281"/>
                </a:lnTo>
                <a:lnTo>
                  <a:pt x="234162" y="324281"/>
                </a:lnTo>
                <a:lnTo>
                  <a:pt x="239242" y="321106"/>
                </a:lnTo>
                <a:lnTo>
                  <a:pt x="241147" y="317296"/>
                </a:lnTo>
                <a:close/>
              </a:path>
              <a:path w="382270" h="698500">
                <a:moveTo>
                  <a:pt x="241147" y="297624"/>
                </a:moveTo>
                <a:lnTo>
                  <a:pt x="142786" y="297624"/>
                </a:lnTo>
                <a:lnTo>
                  <a:pt x="142786" y="315391"/>
                </a:lnTo>
                <a:lnTo>
                  <a:pt x="241147" y="315391"/>
                </a:lnTo>
                <a:lnTo>
                  <a:pt x="241147" y="297624"/>
                </a:lnTo>
                <a:close/>
              </a:path>
              <a:path w="382270" h="698500">
                <a:moveTo>
                  <a:pt x="246227" y="385203"/>
                </a:moveTo>
                <a:lnTo>
                  <a:pt x="245592" y="383933"/>
                </a:lnTo>
                <a:lnTo>
                  <a:pt x="232257" y="383933"/>
                </a:lnTo>
                <a:lnTo>
                  <a:pt x="232257" y="389648"/>
                </a:lnTo>
                <a:lnTo>
                  <a:pt x="241147" y="389648"/>
                </a:lnTo>
                <a:lnTo>
                  <a:pt x="246227" y="385203"/>
                </a:lnTo>
                <a:close/>
              </a:path>
              <a:path w="382270" h="698500">
                <a:moveTo>
                  <a:pt x="250037" y="126288"/>
                </a:moveTo>
                <a:lnTo>
                  <a:pt x="234162" y="118033"/>
                </a:lnTo>
                <a:lnTo>
                  <a:pt x="215760" y="119938"/>
                </a:lnTo>
                <a:lnTo>
                  <a:pt x="231622" y="127558"/>
                </a:lnTo>
                <a:lnTo>
                  <a:pt x="250037" y="126288"/>
                </a:lnTo>
                <a:close/>
              </a:path>
              <a:path w="382270" h="698500">
                <a:moveTo>
                  <a:pt x="286207" y="137706"/>
                </a:moveTo>
                <a:lnTo>
                  <a:pt x="280492" y="133261"/>
                </a:lnTo>
                <a:lnTo>
                  <a:pt x="263994" y="126923"/>
                </a:lnTo>
                <a:lnTo>
                  <a:pt x="256374" y="126288"/>
                </a:lnTo>
                <a:lnTo>
                  <a:pt x="254469" y="131356"/>
                </a:lnTo>
                <a:lnTo>
                  <a:pt x="260184" y="136436"/>
                </a:lnTo>
                <a:lnTo>
                  <a:pt x="276682" y="142151"/>
                </a:lnTo>
                <a:lnTo>
                  <a:pt x="284302" y="142786"/>
                </a:lnTo>
                <a:lnTo>
                  <a:pt x="284937" y="140246"/>
                </a:lnTo>
                <a:lnTo>
                  <a:pt x="286207" y="137706"/>
                </a:lnTo>
                <a:close/>
              </a:path>
              <a:path w="382270" h="698500">
                <a:moveTo>
                  <a:pt x="312851" y="170700"/>
                </a:moveTo>
                <a:lnTo>
                  <a:pt x="255104" y="139611"/>
                </a:lnTo>
                <a:lnTo>
                  <a:pt x="236067" y="136436"/>
                </a:lnTo>
                <a:lnTo>
                  <a:pt x="190385" y="128828"/>
                </a:lnTo>
                <a:lnTo>
                  <a:pt x="157378" y="131991"/>
                </a:lnTo>
                <a:lnTo>
                  <a:pt x="126288" y="139611"/>
                </a:lnTo>
                <a:lnTo>
                  <a:pt x="97091" y="152298"/>
                </a:lnTo>
                <a:lnTo>
                  <a:pt x="71069" y="168808"/>
                </a:lnTo>
                <a:lnTo>
                  <a:pt x="68541" y="170700"/>
                </a:lnTo>
                <a:lnTo>
                  <a:pt x="70446" y="173240"/>
                </a:lnTo>
                <a:lnTo>
                  <a:pt x="71704" y="175145"/>
                </a:lnTo>
                <a:lnTo>
                  <a:pt x="73609" y="174510"/>
                </a:lnTo>
                <a:lnTo>
                  <a:pt x="74879" y="173240"/>
                </a:lnTo>
                <a:lnTo>
                  <a:pt x="100266" y="157378"/>
                </a:lnTo>
                <a:lnTo>
                  <a:pt x="128193" y="145961"/>
                </a:lnTo>
                <a:lnTo>
                  <a:pt x="158648" y="138976"/>
                </a:lnTo>
                <a:lnTo>
                  <a:pt x="190385" y="136436"/>
                </a:lnTo>
                <a:lnTo>
                  <a:pt x="222745" y="138976"/>
                </a:lnTo>
                <a:lnTo>
                  <a:pt x="252564" y="145961"/>
                </a:lnTo>
                <a:lnTo>
                  <a:pt x="280492" y="157378"/>
                </a:lnTo>
                <a:lnTo>
                  <a:pt x="306514" y="173240"/>
                </a:lnTo>
                <a:lnTo>
                  <a:pt x="307784" y="174510"/>
                </a:lnTo>
                <a:lnTo>
                  <a:pt x="309689" y="175145"/>
                </a:lnTo>
                <a:lnTo>
                  <a:pt x="310959" y="173240"/>
                </a:lnTo>
                <a:lnTo>
                  <a:pt x="312851" y="170700"/>
                </a:lnTo>
                <a:close/>
              </a:path>
              <a:path w="382270" h="698500">
                <a:moveTo>
                  <a:pt x="319201" y="159918"/>
                </a:moveTo>
                <a:lnTo>
                  <a:pt x="306514" y="146596"/>
                </a:lnTo>
                <a:lnTo>
                  <a:pt x="288112" y="142786"/>
                </a:lnTo>
                <a:lnTo>
                  <a:pt x="301434" y="155473"/>
                </a:lnTo>
                <a:lnTo>
                  <a:pt x="319201" y="159918"/>
                </a:lnTo>
                <a:close/>
              </a:path>
              <a:path w="382270" h="698500">
                <a:moveTo>
                  <a:pt x="324916" y="146596"/>
                </a:moveTo>
                <a:lnTo>
                  <a:pt x="262089" y="112953"/>
                </a:lnTo>
                <a:lnTo>
                  <a:pt x="238607" y="109156"/>
                </a:lnTo>
                <a:lnTo>
                  <a:pt x="191643" y="101536"/>
                </a:lnTo>
                <a:lnTo>
                  <a:pt x="154838" y="104711"/>
                </a:lnTo>
                <a:lnTo>
                  <a:pt x="121208" y="112953"/>
                </a:lnTo>
                <a:lnTo>
                  <a:pt x="89484" y="126923"/>
                </a:lnTo>
                <a:lnTo>
                  <a:pt x="60921" y="145326"/>
                </a:lnTo>
                <a:lnTo>
                  <a:pt x="58381" y="146596"/>
                </a:lnTo>
                <a:lnTo>
                  <a:pt x="61556" y="152298"/>
                </a:lnTo>
                <a:lnTo>
                  <a:pt x="65366" y="149771"/>
                </a:lnTo>
                <a:lnTo>
                  <a:pt x="93281" y="132626"/>
                </a:lnTo>
                <a:lnTo>
                  <a:pt x="123748" y="119938"/>
                </a:lnTo>
                <a:lnTo>
                  <a:pt x="156743" y="111683"/>
                </a:lnTo>
                <a:lnTo>
                  <a:pt x="191643" y="109156"/>
                </a:lnTo>
                <a:lnTo>
                  <a:pt x="226555" y="111683"/>
                </a:lnTo>
                <a:lnTo>
                  <a:pt x="259549" y="119938"/>
                </a:lnTo>
                <a:lnTo>
                  <a:pt x="290017" y="132626"/>
                </a:lnTo>
                <a:lnTo>
                  <a:pt x="317931" y="149771"/>
                </a:lnTo>
                <a:lnTo>
                  <a:pt x="319201" y="151028"/>
                </a:lnTo>
                <a:lnTo>
                  <a:pt x="321106" y="152298"/>
                </a:lnTo>
                <a:lnTo>
                  <a:pt x="323011" y="149771"/>
                </a:lnTo>
                <a:lnTo>
                  <a:pt x="324916" y="146596"/>
                </a:lnTo>
                <a:close/>
              </a:path>
              <a:path w="382270" h="698500">
                <a:moveTo>
                  <a:pt x="382028" y="92646"/>
                </a:moveTo>
                <a:lnTo>
                  <a:pt x="373138" y="83769"/>
                </a:lnTo>
                <a:lnTo>
                  <a:pt x="365531" y="79959"/>
                </a:lnTo>
                <a:lnTo>
                  <a:pt x="358546" y="79959"/>
                </a:lnTo>
                <a:lnTo>
                  <a:pt x="354101" y="67271"/>
                </a:lnTo>
                <a:lnTo>
                  <a:pt x="343954" y="64731"/>
                </a:lnTo>
                <a:lnTo>
                  <a:pt x="346494" y="76149"/>
                </a:lnTo>
                <a:lnTo>
                  <a:pt x="346494" y="83769"/>
                </a:lnTo>
                <a:lnTo>
                  <a:pt x="345859" y="90106"/>
                </a:lnTo>
                <a:lnTo>
                  <a:pt x="345224" y="93916"/>
                </a:lnTo>
                <a:lnTo>
                  <a:pt x="342684" y="93916"/>
                </a:lnTo>
                <a:lnTo>
                  <a:pt x="342684" y="90106"/>
                </a:lnTo>
                <a:lnTo>
                  <a:pt x="343319" y="86309"/>
                </a:lnTo>
                <a:lnTo>
                  <a:pt x="343319" y="83769"/>
                </a:lnTo>
                <a:lnTo>
                  <a:pt x="341414" y="77419"/>
                </a:lnTo>
                <a:lnTo>
                  <a:pt x="338874" y="71069"/>
                </a:lnTo>
                <a:lnTo>
                  <a:pt x="336969" y="71069"/>
                </a:lnTo>
                <a:lnTo>
                  <a:pt x="332524" y="74879"/>
                </a:lnTo>
                <a:lnTo>
                  <a:pt x="333794" y="83769"/>
                </a:lnTo>
                <a:lnTo>
                  <a:pt x="328726" y="76149"/>
                </a:lnTo>
                <a:lnTo>
                  <a:pt x="324281" y="77419"/>
                </a:lnTo>
                <a:lnTo>
                  <a:pt x="317931" y="86309"/>
                </a:lnTo>
                <a:lnTo>
                  <a:pt x="325551" y="96456"/>
                </a:lnTo>
                <a:lnTo>
                  <a:pt x="314756" y="90106"/>
                </a:lnTo>
                <a:lnTo>
                  <a:pt x="310324" y="96456"/>
                </a:lnTo>
                <a:lnTo>
                  <a:pt x="316026" y="102806"/>
                </a:lnTo>
                <a:lnTo>
                  <a:pt x="317296" y="107886"/>
                </a:lnTo>
                <a:lnTo>
                  <a:pt x="316026" y="112953"/>
                </a:lnTo>
                <a:lnTo>
                  <a:pt x="312216" y="115493"/>
                </a:lnTo>
                <a:lnTo>
                  <a:pt x="300164" y="115493"/>
                </a:lnTo>
                <a:lnTo>
                  <a:pt x="294449" y="109156"/>
                </a:lnTo>
                <a:lnTo>
                  <a:pt x="291287" y="102806"/>
                </a:lnTo>
                <a:lnTo>
                  <a:pt x="289382" y="90106"/>
                </a:lnTo>
                <a:lnTo>
                  <a:pt x="303974" y="87579"/>
                </a:lnTo>
                <a:lnTo>
                  <a:pt x="301434" y="83769"/>
                </a:lnTo>
                <a:lnTo>
                  <a:pt x="298894" y="79959"/>
                </a:lnTo>
                <a:lnTo>
                  <a:pt x="288747" y="79959"/>
                </a:lnTo>
                <a:lnTo>
                  <a:pt x="295084" y="68541"/>
                </a:lnTo>
                <a:lnTo>
                  <a:pt x="296354" y="64731"/>
                </a:lnTo>
                <a:lnTo>
                  <a:pt x="305879" y="64731"/>
                </a:lnTo>
                <a:lnTo>
                  <a:pt x="302069" y="62191"/>
                </a:lnTo>
                <a:lnTo>
                  <a:pt x="296354" y="58381"/>
                </a:lnTo>
                <a:lnTo>
                  <a:pt x="288747" y="62191"/>
                </a:lnTo>
                <a:lnTo>
                  <a:pt x="295719" y="52031"/>
                </a:lnTo>
                <a:lnTo>
                  <a:pt x="294576" y="48234"/>
                </a:lnTo>
                <a:lnTo>
                  <a:pt x="293433" y="44424"/>
                </a:lnTo>
                <a:lnTo>
                  <a:pt x="291909" y="39344"/>
                </a:lnTo>
                <a:lnTo>
                  <a:pt x="288747" y="39344"/>
                </a:lnTo>
                <a:lnTo>
                  <a:pt x="285572" y="44424"/>
                </a:lnTo>
                <a:lnTo>
                  <a:pt x="286842" y="41884"/>
                </a:lnTo>
                <a:lnTo>
                  <a:pt x="286842" y="39344"/>
                </a:lnTo>
                <a:lnTo>
                  <a:pt x="286842" y="35534"/>
                </a:lnTo>
                <a:lnTo>
                  <a:pt x="286207" y="30454"/>
                </a:lnTo>
                <a:lnTo>
                  <a:pt x="286207" y="26657"/>
                </a:lnTo>
                <a:lnTo>
                  <a:pt x="284302" y="26657"/>
                </a:lnTo>
                <a:lnTo>
                  <a:pt x="277952" y="29197"/>
                </a:lnTo>
                <a:lnTo>
                  <a:pt x="275183" y="35534"/>
                </a:lnTo>
                <a:lnTo>
                  <a:pt x="274142" y="38074"/>
                </a:lnTo>
                <a:lnTo>
                  <a:pt x="273507" y="39344"/>
                </a:lnTo>
                <a:lnTo>
                  <a:pt x="274066" y="38074"/>
                </a:lnTo>
                <a:lnTo>
                  <a:pt x="271602" y="35534"/>
                </a:lnTo>
                <a:lnTo>
                  <a:pt x="261454" y="39344"/>
                </a:lnTo>
                <a:lnTo>
                  <a:pt x="260184" y="48234"/>
                </a:lnTo>
                <a:lnTo>
                  <a:pt x="251929" y="39344"/>
                </a:lnTo>
                <a:lnTo>
                  <a:pt x="245592" y="44424"/>
                </a:lnTo>
                <a:lnTo>
                  <a:pt x="249402" y="52031"/>
                </a:lnTo>
                <a:lnTo>
                  <a:pt x="251307" y="58381"/>
                </a:lnTo>
                <a:lnTo>
                  <a:pt x="251675" y="62191"/>
                </a:lnTo>
                <a:lnTo>
                  <a:pt x="251802" y="63461"/>
                </a:lnTo>
                <a:lnTo>
                  <a:pt x="251929" y="68541"/>
                </a:lnTo>
                <a:lnTo>
                  <a:pt x="249402" y="64731"/>
                </a:lnTo>
                <a:lnTo>
                  <a:pt x="240512" y="63461"/>
                </a:lnTo>
                <a:lnTo>
                  <a:pt x="235432" y="64731"/>
                </a:lnTo>
                <a:lnTo>
                  <a:pt x="236702" y="64731"/>
                </a:lnTo>
                <a:lnTo>
                  <a:pt x="237337" y="67271"/>
                </a:lnTo>
                <a:lnTo>
                  <a:pt x="238607" y="67271"/>
                </a:lnTo>
                <a:lnTo>
                  <a:pt x="244957" y="73609"/>
                </a:lnTo>
                <a:lnTo>
                  <a:pt x="238607" y="90106"/>
                </a:lnTo>
                <a:lnTo>
                  <a:pt x="227825" y="90106"/>
                </a:lnTo>
                <a:lnTo>
                  <a:pt x="222745" y="87579"/>
                </a:lnTo>
                <a:lnTo>
                  <a:pt x="218300" y="83769"/>
                </a:lnTo>
                <a:lnTo>
                  <a:pt x="214490" y="77419"/>
                </a:lnTo>
                <a:lnTo>
                  <a:pt x="213220" y="71069"/>
                </a:lnTo>
                <a:lnTo>
                  <a:pt x="213855" y="71069"/>
                </a:lnTo>
                <a:lnTo>
                  <a:pt x="215125" y="64731"/>
                </a:lnTo>
                <a:lnTo>
                  <a:pt x="221475" y="58381"/>
                </a:lnTo>
                <a:lnTo>
                  <a:pt x="227825" y="64731"/>
                </a:lnTo>
                <a:lnTo>
                  <a:pt x="227825" y="58381"/>
                </a:lnTo>
                <a:lnTo>
                  <a:pt x="227825" y="52031"/>
                </a:lnTo>
                <a:lnTo>
                  <a:pt x="218300" y="50761"/>
                </a:lnTo>
                <a:lnTo>
                  <a:pt x="218300" y="49504"/>
                </a:lnTo>
                <a:lnTo>
                  <a:pt x="221475" y="49504"/>
                </a:lnTo>
                <a:lnTo>
                  <a:pt x="223380" y="45694"/>
                </a:lnTo>
                <a:lnTo>
                  <a:pt x="224650" y="43154"/>
                </a:lnTo>
                <a:lnTo>
                  <a:pt x="227190" y="31724"/>
                </a:lnTo>
                <a:lnTo>
                  <a:pt x="223380" y="29197"/>
                </a:lnTo>
                <a:lnTo>
                  <a:pt x="217030" y="26657"/>
                </a:lnTo>
                <a:lnTo>
                  <a:pt x="214490" y="26657"/>
                </a:lnTo>
                <a:lnTo>
                  <a:pt x="210693" y="32994"/>
                </a:lnTo>
                <a:lnTo>
                  <a:pt x="206883" y="41884"/>
                </a:lnTo>
                <a:lnTo>
                  <a:pt x="204343" y="45694"/>
                </a:lnTo>
                <a:lnTo>
                  <a:pt x="202438" y="45694"/>
                </a:lnTo>
                <a:lnTo>
                  <a:pt x="200533" y="44424"/>
                </a:lnTo>
                <a:lnTo>
                  <a:pt x="205613" y="32994"/>
                </a:lnTo>
                <a:lnTo>
                  <a:pt x="210058" y="26657"/>
                </a:lnTo>
                <a:lnTo>
                  <a:pt x="213220" y="24117"/>
                </a:lnTo>
                <a:lnTo>
                  <a:pt x="215125" y="22847"/>
                </a:lnTo>
                <a:lnTo>
                  <a:pt x="214579" y="19037"/>
                </a:lnTo>
                <a:lnTo>
                  <a:pt x="213855" y="13957"/>
                </a:lnTo>
                <a:lnTo>
                  <a:pt x="210693" y="11417"/>
                </a:lnTo>
                <a:lnTo>
                  <a:pt x="203073" y="12687"/>
                </a:lnTo>
                <a:lnTo>
                  <a:pt x="199898" y="19037"/>
                </a:lnTo>
                <a:lnTo>
                  <a:pt x="199390" y="13957"/>
                </a:lnTo>
                <a:lnTo>
                  <a:pt x="199263" y="12687"/>
                </a:lnTo>
                <a:lnTo>
                  <a:pt x="190385" y="0"/>
                </a:lnTo>
                <a:lnTo>
                  <a:pt x="182765" y="11417"/>
                </a:lnTo>
                <a:lnTo>
                  <a:pt x="181495" y="19037"/>
                </a:lnTo>
                <a:lnTo>
                  <a:pt x="178320" y="12687"/>
                </a:lnTo>
                <a:lnTo>
                  <a:pt x="170713" y="11417"/>
                </a:lnTo>
                <a:lnTo>
                  <a:pt x="167538" y="13957"/>
                </a:lnTo>
                <a:lnTo>
                  <a:pt x="166268" y="22847"/>
                </a:lnTo>
                <a:lnTo>
                  <a:pt x="171335" y="26657"/>
                </a:lnTo>
                <a:lnTo>
                  <a:pt x="174510" y="30454"/>
                </a:lnTo>
                <a:lnTo>
                  <a:pt x="177050" y="35534"/>
                </a:lnTo>
                <a:lnTo>
                  <a:pt x="180860" y="44424"/>
                </a:lnTo>
                <a:lnTo>
                  <a:pt x="178955" y="45694"/>
                </a:lnTo>
                <a:lnTo>
                  <a:pt x="177050" y="45694"/>
                </a:lnTo>
                <a:lnTo>
                  <a:pt x="174510" y="41884"/>
                </a:lnTo>
                <a:lnTo>
                  <a:pt x="173240" y="38074"/>
                </a:lnTo>
                <a:lnTo>
                  <a:pt x="170713" y="32994"/>
                </a:lnTo>
                <a:lnTo>
                  <a:pt x="166903" y="26657"/>
                </a:lnTo>
                <a:lnTo>
                  <a:pt x="164363" y="26657"/>
                </a:lnTo>
                <a:lnTo>
                  <a:pt x="158013" y="29197"/>
                </a:lnTo>
                <a:lnTo>
                  <a:pt x="154203" y="31724"/>
                </a:lnTo>
                <a:lnTo>
                  <a:pt x="156743" y="43154"/>
                </a:lnTo>
                <a:lnTo>
                  <a:pt x="159918" y="49504"/>
                </a:lnTo>
                <a:lnTo>
                  <a:pt x="163728" y="49504"/>
                </a:lnTo>
                <a:lnTo>
                  <a:pt x="163728" y="50761"/>
                </a:lnTo>
                <a:lnTo>
                  <a:pt x="153568" y="52031"/>
                </a:lnTo>
                <a:lnTo>
                  <a:pt x="153568" y="64731"/>
                </a:lnTo>
                <a:lnTo>
                  <a:pt x="159918" y="58381"/>
                </a:lnTo>
                <a:lnTo>
                  <a:pt x="166268" y="64731"/>
                </a:lnTo>
                <a:lnTo>
                  <a:pt x="168173" y="71069"/>
                </a:lnTo>
                <a:lnTo>
                  <a:pt x="166903" y="77419"/>
                </a:lnTo>
                <a:lnTo>
                  <a:pt x="163093" y="83769"/>
                </a:lnTo>
                <a:lnTo>
                  <a:pt x="158648" y="87579"/>
                </a:lnTo>
                <a:lnTo>
                  <a:pt x="153568" y="90106"/>
                </a:lnTo>
                <a:lnTo>
                  <a:pt x="142786" y="90106"/>
                </a:lnTo>
                <a:lnTo>
                  <a:pt x="140246" y="83769"/>
                </a:lnTo>
                <a:lnTo>
                  <a:pt x="138976" y="81229"/>
                </a:lnTo>
                <a:lnTo>
                  <a:pt x="136436" y="73609"/>
                </a:lnTo>
                <a:lnTo>
                  <a:pt x="141516" y="68541"/>
                </a:lnTo>
                <a:lnTo>
                  <a:pt x="142786" y="67271"/>
                </a:lnTo>
                <a:lnTo>
                  <a:pt x="144056" y="67271"/>
                </a:lnTo>
                <a:lnTo>
                  <a:pt x="144691" y="64731"/>
                </a:lnTo>
                <a:lnTo>
                  <a:pt x="145961" y="64731"/>
                </a:lnTo>
                <a:lnTo>
                  <a:pt x="140881" y="63461"/>
                </a:lnTo>
                <a:lnTo>
                  <a:pt x="131991" y="64731"/>
                </a:lnTo>
                <a:lnTo>
                  <a:pt x="129463" y="68541"/>
                </a:lnTo>
                <a:lnTo>
                  <a:pt x="129463" y="63461"/>
                </a:lnTo>
                <a:lnTo>
                  <a:pt x="129882" y="62191"/>
                </a:lnTo>
                <a:lnTo>
                  <a:pt x="134531" y="48234"/>
                </a:lnTo>
                <a:lnTo>
                  <a:pt x="135801" y="44424"/>
                </a:lnTo>
                <a:lnTo>
                  <a:pt x="130098" y="39344"/>
                </a:lnTo>
                <a:lnTo>
                  <a:pt x="121208" y="48234"/>
                </a:lnTo>
                <a:lnTo>
                  <a:pt x="120662" y="44424"/>
                </a:lnTo>
                <a:lnTo>
                  <a:pt x="119938" y="39344"/>
                </a:lnTo>
                <a:lnTo>
                  <a:pt x="109791" y="35534"/>
                </a:lnTo>
                <a:lnTo>
                  <a:pt x="107886" y="38074"/>
                </a:lnTo>
                <a:lnTo>
                  <a:pt x="108521" y="39344"/>
                </a:lnTo>
                <a:lnTo>
                  <a:pt x="103441" y="29197"/>
                </a:lnTo>
                <a:lnTo>
                  <a:pt x="97091" y="26657"/>
                </a:lnTo>
                <a:lnTo>
                  <a:pt x="95186" y="26657"/>
                </a:lnTo>
                <a:lnTo>
                  <a:pt x="95186" y="32994"/>
                </a:lnTo>
                <a:lnTo>
                  <a:pt x="94551" y="38074"/>
                </a:lnTo>
                <a:lnTo>
                  <a:pt x="94551" y="41884"/>
                </a:lnTo>
                <a:lnTo>
                  <a:pt x="95821" y="44424"/>
                </a:lnTo>
                <a:lnTo>
                  <a:pt x="92646" y="39344"/>
                </a:lnTo>
                <a:lnTo>
                  <a:pt x="89484" y="39344"/>
                </a:lnTo>
                <a:lnTo>
                  <a:pt x="85674" y="52031"/>
                </a:lnTo>
                <a:lnTo>
                  <a:pt x="92646" y="62191"/>
                </a:lnTo>
                <a:lnTo>
                  <a:pt x="85039" y="58381"/>
                </a:lnTo>
                <a:lnTo>
                  <a:pt x="75514" y="64731"/>
                </a:lnTo>
                <a:lnTo>
                  <a:pt x="85039" y="64731"/>
                </a:lnTo>
                <a:lnTo>
                  <a:pt x="92646" y="79959"/>
                </a:lnTo>
                <a:lnTo>
                  <a:pt x="82499" y="79959"/>
                </a:lnTo>
                <a:lnTo>
                  <a:pt x="77419" y="87579"/>
                </a:lnTo>
                <a:lnTo>
                  <a:pt x="92011" y="90106"/>
                </a:lnTo>
                <a:lnTo>
                  <a:pt x="90119" y="102806"/>
                </a:lnTo>
                <a:lnTo>
                  <a:pt x="86944" y="109156"/>
                </a:lnTo>
                <a:lnTo>
                  <a:pt x="81229" y="115493"/>
                </a:lnTo>
                <a:lnTo>
                  <a:pt x="69176" y="115493"/>
                </a:lnTo>
                <a:lnTo>
                  <a:pt x="65366" y="112953"/>
                </a:lnTo>
                <a:lnTo>
                  <a:pt x="64096" y="107886"/>
                </a:lnTo>
                <a:lnTo>
                  <a:pt x="65366" y="102806"/>
                </a:lnTo>
                <a:lnTo>
                  <a:pt x="71069" y="96456"/>
                </a:lnTo>
                <a:lnTo>
                  <a:pt x="70446" y="96456"/>
                </a:lnTo>
                <a:lnTo>
                  <a:pt x="66636" y="90106"/>
                </a:lnTo>
                <a:lnTo>
                  <a:pt x="55841" y="96456"/>
                </a:lnTo>
                <a:lnTo>
                  <a:pt x="57746" y="93916"/>
                </a:lnTo>
                <a:lnTo>
                  <a:pt x="63461" y="86309"/>
                </a:lnTo>
                <a:lnTo>
                  <a:pt x="61556" y="83769"/>
                </a:lnTo>
                <a:lnTo>
                  <a:pt x="57111" y="77419"/>
                </a:lnTo>
                <a:lnTo>
                  <a:pt x="52666" y="76149"/>
                </a:lnTo>
                <a:lnTo>
                  <a:pt x="47599" y="83769"/>
                </a:lnTo>
                <a:lnTo>
                  <a:pt x="48869" y="74879"/>
                </a:lnTo>
                <a:lnTo>
                  <a:pt x="44424" y="71069"/>
                </a:lnTo>
                <a:lnTo>
                  <a:pt x="42519" y="71069"/>
                </a:lnTo>
                <a:lnTo>
                  <a:pt x="39979" y="77419"/>
                </a:lnTo>
                <a:lnTo>
                  <a:pt x="38074" y="83769"/>
                </a:lnTo>
                <a:lnTo>
                  <a:pt x="38709" y="86309"/>
                </a:lnTo>
                <a:lnTo>
                  <a:pt x="38709" y="93916"/>
                </a:lnTo>
                <a:lnTo>
                  <a:pt x="36169" y="93916"/>
                </a:lnTo>
                <a:lnTo>
                  <a:pt x="34264" y="83769"/>
                </a:lnTo>
                <a:lnTo>
                  <a:pt x="33629" y="79959"/>
                </a:lnTo>
                <a:lnTo>
                  <a:pt x="33629" y="77419"/>
                </a:lnTo>
                <a:lnTo>
                  <a:pt x="34264" y="73609"/>
                </a:lnTo>
                <a:lnTo>
                  <a:pt x="37439" y="64731"/>
                </a:lnTo>
                <a:lnTo>
                  <a:pt x="27292" y="67271"/>
                </a:lnTo>
                <a:lnTo>
                  <a:pt x="23482" y="79959"/>
                </a:lnTo>
                <a:lnTo>
                  <a:pt x="15862" y="77419"/>
                </a:lnTo>
                <a:lnTo>
                  <a:pt x="10782" y="77419"/>
                </a:lnTo>
                <a:lnTo>
                  <a:pt x="6350" y="82499"/>
                </a:lnTo>
                <a:lnTo>
                  <a:pt x="0" y="92646"/>
                </a:lnTo>
                <a:lnTo>
                  <a:pt x="15227" y="93916"/>
                </a:lnTo>
                <a:lnTo>
                  <a:pt x="26657" y="100266"/>
                </a:lnTo>
                <a:lnTo>
                  <a:pt x="39344" y="112953"/>
                </a:lnTo>
                <a:lnTo>
                  <a:pt x="60286" y="134531"/>
                </a:lnTo>
                <a:lnTo>
                  <a:pt x="72339" y="128193"/>
                </a:lnTo>
                <a:lnTo>
                  <a:pt x="79324" y="125653"/>
                </a:lnTo>
                <a:lnTo>
                  <a:pt x="83134" y="124383"/>
                </a:lnTo>
                <a:lnTo>
                  <a:pt x="86944" y="121843"/>
                </a:lnTo>
                <a:lnTo>
                  <a:pt x="92011" y="119303"/>
                </a:lnTo>
                <a:lnTo>
                  <a:pt x="100584" y="115493"/>
                </a:lnTo>
                <a:lnTo>
                  <a:pt x="109156" y="111683"/>
                </a:lnTo>
                <a:lnTo>
                  <a:pt x="112953" y="102806"/>
                </a:lnTo>
                <a:lnTo>
                  <a:pt x="114223" y="96456"/>
                </a:lnTo>
                <a:lnTo>
                  <a:pt x="114223" y="90106"/>
                </a:lnTo>
                <a:lnTo>
                  <a:pt x="113588" y="83769"/>
                </a:lnTo>
                <a:lnTo>
                  <a:pt x="114858" y="86309"/>
                </a:lnTo>
                <a:lnTo>
                  <a:pt x="118668" y="92646"/>
                </a:lnTo>
                <a:lnTo>
                  <a:pt x="124383" y="101536"/>
                </a:lnTo>
                <a:lnTo>
                  <a:pt x="130733" y="105346"/>
                </a:lnTo>
                <a:lnTo>
                  <a:pt x="147231" y="102806"/>
                </a:lnTo>
                <a:lnTo>
                  <a:pt x="158648" y="100266"/>
                </a:lnTo>
                <a:lnTo>
                  <a:pt x="174510" y="98996"/>
                </a:lnTo>
                <a:lnTo>
                  <a:pt x="183400" y="90106"/>
                </a:lnTo>
                <a:lnTo>
                  <a:pt x="187845" y="83769"/>
                </a:lnTo>
                <a:lnTo>
                  <a:pt x="189750" y="77419"/>
                </a:lnTo>
                <a:lnTo>
                  <a:pt x="190385" y="71069"/>
                </a:lnTo>
                <a:lnTo>
                  <a:pt x="193548" y="79959"/>
                </a:lnTo>
                <a:lnTo>
                  <a:pt x="199263" y="90106"/>
                </a:lnTo>
                <a:lnTo>
                  <a:pt x="204343" y="96456"/>
                </a:lnTo>
                <a:lnTo>
                  <a:pt x="206883" y="98996"/>
                </a:lnTo>
                <a:lnTo>
                  <a:pt x="223380" y="100266"/>
                </a:lnTo>
                <a:lnTo>
                  <a:pt x="250672" y="106616"/>
                </a:lnTo>
                <a:lnTo>
                  <a:pt x="257009" y="101536"/>
                </a:lnTo>
                <a:lnTo>
                  <a:pt x="262724" y="92646"/>
                </a:lnTo>
                <a:lnTo>
                  <a:pt x="264629" y="90106"/>
                </a:lnTo>
                <a:lnTo>
                  <a:pt x="267804" y="83769"/>
                </a:lnTo>
                <a:lnTo>
                  <a:pt x="267804" y="92646"/>
                </a:lnTo>
                <a:lnTo>
                  <a:pt x="269074" y="102806"/>
                </a:lnTo>
                <a:lnTo>
                  <a:pt x="270979" y="109156"/>
                </a:lnTo>
                <a:lnTo>
                  <a:pt x="272237" y="111683"/>
                </a:lnTo>
                <a:lnTo>
                  <a:pt x="295084" y="121843"/>
                </a:lnTo>
                <a:lnTo>
                  <a:pt x="301434" y="125653"/>
                </a:lnTo>
                <a:lnTo>
                  <a:pt x="309689" y="130721"/>
                </a:lnTo>
                <a:lnTo>
                  <a:pt x="321106" y="134531"/>
                </a:lnTo>
                <a:lnTo>
                  <a:pt x="341198" y="115493"/>
                </a:lnTo>
                <a:lnTo>
                  <a:pt x="345224" y="111683"/>
                </a:lnTo>
                <a:lnTo>
                  <a:pt x="364896" y="98996"/>
                </a:lnTo>
                <a:lnTo>
                  <a:pt x="371246" y="96456"/>
                </a:lnTo>
                <a:lnTo>
                  <a:pt x="376948" y="93916"/>
                </a:lnTo>
                <a:lnTo>
                  <a:pt x="382028" y="926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69840" y="1521318"/>
            <a:ext cx="128905" cy="133350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492961" y="1484974"/>
            <a:ext cx="461988" cy="477853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9010028" y="1391688"/>
            <a:ext cx="2476500" cy="594995"/>
          </a:xfrm>
          <a:custGeom>
            <a:avLst/>
            <a:gdLst/>
            <a:ahLst/>
            <a:cxnLst/>
            <a:rect l="l" t="t" r="r" b="b"/>
            <a:pathLst>
              <a:path w="2476500" h="594994">
                <a:moveTo>
                  <a:pt x="16510" y="0"/>
                </a:moveTo>
                <a:lnTo>
                  <a:pt x="0" y="0"/>
                </a:lnTo>
                <a:lnTo>
                  <a:pt x="0" y="594626"/>
                </a:lnTo>
                <a:lnTo>
                  <a:pt x="16510" y="594626"/>
                </a:lnTo>
                <a:lnTo>
                  <a:pt x="16510" y="0"/>
                </a:lnTo>
                <a:close/>
              </a:path>
              <a:path w="2476500" h="594994">
                <a:moveTo>
                  <a:pt x="2476208" y="0"/>
                </a:moveTo>
                <a:lnTo>
                  <a:pt x="2459075" y="0"/>
                </a:lnTo>
                <a:lnTo>
                  <a:pt x="2459075" y="594626"/>
                </a:lnTo>
                <a:lnTo>
                  <a:pt x="2476208" y="594626"/>
                </a:lnTo>
                <a:lnTo>
                  <a:pt x="2476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bg object 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878169" y="1585241"/>
            <a:ext cx="152938" cy="147861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871823" y="1582703"/>
            <a:ext cx="1229853" cy="350933"/>
          </a:xfrm>
          <a:prstGeom prst="rect">
            <a:avLst/>
          </a:prstGeom>
        </p:spPr>
      </p:pic>
      <p:sp>
        <p:nvSpPr>
          <p:cNvPr id="42" name="bg object 42"/>
          <p:cNvSpPr/>
          <p:nvPr/>
        </p:nvSpPr>
        <p:spPr>
          <a:xfrm>
            <a:off x="9393326" y="1531300"/>
            <a:ext cx="399415" cy="417195"/>
          </a:xfrm>
          <a:custGeom>
            <a:avLst/>
            <a:gdLst/>
            <a:ahLst/>
            <a:cxnLst/>
            <a:rect l="l" t="t" r="r" b="b"/>
            <a:pathLst>
              <a:path w="399415" h="417194">
                <a:moveTo>
                  <a:pt x="160553" y="214503"/>
                </a:moveTo>
                <a:lnTo>
                  <a:pt x="152311" y="184035"/>
                </a:lnTo>
                <a:lnTo>
                  <a:pt x="138341" y="154851"/>
                </a:lnTo>
                <a:lnTo>
                  <a:pt x="124383" y="123113"/>
                </a:lnTo>
                <a:lnTo>
                  <a:pt x="117398" y="88214"/>
                </a:lnTo>
                <a:lnTo>
                  <a:pt x="120573" y="47599"/>
                </a:lnTo>
                <a:lnTo>
                  <a:pt x="138976" y="0"/>
                </a:lnTo>
                <a:lnTo>
                  <a:pt x="87579" y="0"/>
                </a:lnTo>
                <a:lnTo>
                  <a:pt x="69811" y="47599"/>
                </a:lnTo>
                <a:lnTo>
                  <a:pt x="66001" y="88214"/>
                </a:lnTo>
                <a:lnTo>
                  <a:pt x="72986" y="123113"/>
                </a:lnTo>
                <a:lnTo>
                  <a:pt x="86944" y="154851"/>
                </a:lnTo>
                <a:lnTo>
                  <a:pt x="101536" y="184035"/>
                </a:lnTo>
                <a:lnTo>
                  <a:pt x="109791" y="214503"/>
                </a:lnTo>
                <a:lnTo>
                  <a:pt x="106616" y="248767"/>
                </a:lnTo>
                <a:lnTo>
                  <a:pt x="87579" y="290017"/>
                </a:lnTo>
                <a:lnTo>
                  <a:pt x="138976" y="290017"/>
                </a:lnTo>
                <a:lnTo>
                  <a:pt x="158013" y="248767"/>
                </a:lnTo>
                <a:lnTo>
                  <a:pt x="160553" y="214503"/>
                </a:lnTo>
                <a:close/>
              </a:path>
              <a:path w="399415" h="417194">
                <a:moveTo>
                  <a:pt x="246862" y="214503"/>
                </a:moveTo>
                <a:lnTo>
                  <a:pt x="238607" y="184035"/>
                </a:lnTo>
                <a:lnTo>
                  <a:pt x="224015" y="154851"/>
                </a:lnTo>
                <a:lnTo>
                  <a:pt x="210058" y="123113"/>
                </a:lnTo>
                <a:lnTo>
                  <a:pt x="203073" y="88214"/>
                </a:lnTo>
                <a:lnTo>
                  <a:pt x="206248" y="47599"/>
                </a:lnTo>
                <a:lnTo>
                  <a:pt x="224650" y="0"/>
                </a:lnTo>
                <a:lnTo>
                  <a:pt x="173253" y="0"/>
                </a:lnTo>
                <a:lnTo>
                  <a:pt x="155486" y="47599"/>
                </a:lnTo>
                <a:lnTo>
                  <a:pt x="151676" y="88214"/>
                </a:lnTo>
                <a:lnTo>
                  <a:pt x="159283" y="123113"/>
                </a:lnTo>
                <a:lnTo>
                  <a:pt x="172618" y="154851"/>
                </a:lnTo>
                <a:lnTo>
                  <a:pt x="187210" y="184035"/>
                </a:lnTo>
                <a:lnTo>
                  <a:pt x="195465" y="214503"/>
                </a:lnTo>
                <a:lnTo>
                  <a:pt x="192290" y="248767"/>
                </a:lnTo>
                <a:lnTo>
                  <a:pt x="173253" y="290017"/>
                </a:lnTo>
                <a:lnTo>
                  <a:pt x="224650" y="290017"/>
                </a:lnTo>
                <a:lnTo>
                  <a:pt x="243687" y="248767"/>
                </a:lnTo>
                <a:lnTo>
                  <a:pt x="246862" y="214503"/>
                </a:lnTo>
                <a:close/>
              </a:path>
              <a:path w="399415" h="417194">
                <a:moveTo>
                  <a:pt x="332536" y="214503"/>
                </a:moveTo>
                <a:lnTo>
                  <a:pt x="324281" y="184035"/>
                </a:lnTo>
                <a:lnTo>
                  <a:pt x="309689" y="154851"/>
                </a:lnTo>
                <a:lnTo>
                  <a:pt x="295732" y="123113"/>
                </a:lnTo>
                <a:lnTo>
                  <a:pt x="288747" y="88214"/>
                </a:lnTo>
                <a:lnTo>
                  <a:pt x="291922" y="47599"/>
                </a:lnTo>
                <a:lnTo>
                  <a:pt x="310324" y="0"/>
                </a:lnTo>
                <a:lnTo>
                  <a:pt x="258914" y="0"/>
                </a:lnTo>
                <a:lnTo>
                  <a:pt x="241147" y="47599"/>
                </a:lnTo>
                <a:lnTo>
                  <a:pt x="237337" y="88214"/>
                </a:lnTo>
                <a:lnTo>
                  <a:pt x="244957" y="123113"/>
                </a:lnTo>
                <a:lnTo>
                  <a:pt x="258914" y="154851"/>
                </a:lnTo>
                <a:lnTo>
                  <a:pt x="272884" y="184035"/>
                </a:lnTo>
                <a:lnTo>
                  <a:pt x="281127" y="214503"/>
                </a:lnTo>
                <a:lnTo>
                  <a:pt x="278587" y="248767"/>
                </a:lnTo>
                <a:lnTo>
                  <a:pt x="258914" y="290017"/>
                </a:lnTo>
                <a:lnTo>
                  <a:pt x="310324" y="290017"/>
                </a:lnTo>
                <a:lnTo>
                  <a:pt x="329361" y="248767"/>
                </a:lnTo>
                <a:lnTo>
                  <a:pt x="332536" y="214503"/>
                </a:lnTo>
                <a:close/>
              </a:path>
              <a:path w="399415" h="417194">
                <a:moveTo>
                  <a:pt x="399161" y="334441"/>
                </a:moveTo>
                <a:lnTo>
                  <a:pt x="364896" y="300812"/>
                </a:lnTo>
                <a:lnTo>
                  <a:pt x="329361" y="329996"/>
                </a:lnTo>
                <a:lnTo>
                  <a:pt x="289382" y="351574"/>
                </a:lnTo>
                <a:lnTo>
                  <a:pt x="245592" y="364896"/>
                </a:lnTo>
                <a:lnTo>
                  <a:pt x="199263" y="369341"/>
                </a:lnTo>
                <a:lnTo>
                  <a:pt x="152946" y="364896"/>
                </a:lnTo>
                <a:lnTo>
                  <a:pt x="109791" y="351574"/>
                </a:lnTo>
                <a:lnTo>
                  <a:pt x="69176" y="329996"/>
                </a:lnTo>
                <a:lnTo>
                  <a:pt x="33642" y="300812"/>
                </a:lnTo>
                <a:lnTo>
                  <a:pt x="0" y="334441"/>
                </a:lnTo>
                <a:lnTo>
                  <a:pt x="42519" y="369341"/>
                </a:lnTo>
                <a:lnTo>
                  <a:pt x="91389" y="395363"/>
                </a:lnTo>
                <a:lnTo>
                  <a:pt x="144056" y="411226"/>
                </a:lnTo>
                <a:lnTo>
                  <a:pt x="199263" y="416941"/>
                </a:lnTo>
                <a:lnTo>
                  <a:pt x="255117" y="411226"/>
                </a:lnTo>
                <a:lnTo>
                  <a:pt x="307149" y="395363"/>
                </a:lnTo>
                <a:lnTo>
                  <a:pt x="356019" y="369341"/>
                </a:lnTo>
                <a:lnTo>
                  <a:pt x="399161" y="334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bg object 4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4169389" y="1385428"/>
            <a:ext cx="261619" cy="219709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3634997" y="1394861"/>
            <a:ext cx="1963449" cy="59144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835907" y="1401842"/>
            <a:ext cx="1568729" cy="574946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11817" y="8879958"/>
            <a:ext cx="1500826" cy="17140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E40D2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61159" y="1650597"/>
            <a:ext cx="13775810" cy="3160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E40D2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599690"/>
            <a:ext cx="18093690" cy="7459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1790"/>
            <a:ext cx="6433312" cy="56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1790"/>
            <a:ext cx="4623943" cy="56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1790"/>
            <a:ext cx="4623943" cy="56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10" Type="http://schemas.openxmlformats.org/officeDocument/2006/relationships/image" Target="../media/image30.pn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13" Type="http://schemas.openxmlformats.org/officeDocument/2006/relationships/image" Target="../media/image52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12" Type="http://schemas.openxmlformats.org/officeDocument/2006/relationships/image" Target="../media/image51.jpg"/><Relationship Id="rId17" Type="http://schemas.openxmlformats.org/officeDocument/2006/relationships/image" Target="../media/image56.jpg"/><Relationship Id="rId2" Type="http://schemas.openxmlformats.org/officeDocument/2006/relationships/image" Target="../media/image41.jpg"/><Relationship Id="rId16" Type="http://schemas.openxmlformats.org/officeDocument/2006/relationships/image" Target="../media/image5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g"/><Relationship Id="rId11" Type="http://schemas.openxmlformats.org/officeDocument/2006/relationships/image" Target="../media/image50.jpg"/><Relationship Id="rId5" Type="http://schemas.openxmlformats.org/officeDocument/2006/relationships/image" Target="../media/image44.jpg"/><Relationship Id="rId15" Type="http://schemas.openxmlformats.org/officeDocument/2006/relationships/image" Target="../media/image54.jpg"/><Relationship Id="rId10" Type="http://schemas.openxmlformats.org/officeDocument/2006/relationships/image" Target="../media/image49.jpg"/><Relationship Id="rId4" Type="http://schemas.openxmlformats.org/officeDocument/2006/relationships/image" Target="../media/image43.jpg"/><Relationship Id="rId9" Type="http://schemas.openxmlformats.org/officeDocument/2006/relationships/image" Target="../media/image48.jpg"/><Relationship Id="rId14" Type="http://schemas.openxmlformats.org/officeDocument/2006/relationships/image" Target="../media/image5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1159" y="1650597"/>
            <a:ext cx="13775810" cy="2779612"/>
          </a:xfrm>
          <a:prstGeom prst="rect">
            <a:avLst/>
          </a:prstGeom>
        </p:spPr>
        <p:txBody>
          <a:bodyPr vert="horz" wrap="square" lIns="0" tIns="2013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50" spc="200" dirty="0">
                <a:solidFill>
                  <a:srgbClr val="FFFFFF"/>
                </a:solidFill>
              </a:rPr>
              <a:t>Capital</a:t>
            </a:r>
            <a:r>
              <a:rPr sz="4850" spc="530" dirty="0">
                <a:solidFill>
                  <a:srgbClr val="FFFFFF"/>
                </a:solidFill>
              </a:rPr>
              <a:t> </a:t>
            </a:r>
            <a:r>
              <a:rPr lang="es-ES" sz="4850" spc="530" dirty="0">
                <a:solidFill>
                  <a:srgbClr val="FFFFFF"/>
                </a:solidFill>
              </a:rPr>
              <a:t>Española </a:t>
            </a:r>
            <a:r>
              <a:rPr sz="4850" spc="250" dirty="0">
                <a:solidFill>
                  <a:srgbClr val="FFFFFF"/>
                </a:solidFill>
              </a:rPr>
              <a:t>de</a:t>
            </a:r>
            <a:r>
              <a:rPr sz="4850" spc="540" dirty="0">
                <a:solidFill>
                  <a:srgbClr val="FFFFFF"/>
                </a:solidFill>
              </a:rPr>
              <a:t> </a:t>
            </a:r>
            <a:r>
              <a:rPr sz="4850" spc="180" dirty="0">
                <a:solidFill>
                  <a:srgbClr val="FFFFFF"/>
                </a:solidFill>
              </a:rPr>
              <a:t>la</a:t>
            </a:r>
            <a:r>
              <a:rPr sz="4850" spc="530" dirty="0">
                <a:solidFill>
                  <a:srgbClr val="FFFFFF"/>
                </a:solidFill>
              </a:rPr>
              <a:t> </a:t>
            </a:r>
            <a:r>
              <a:rPr sz="4850" spc="200" dirty="0">
                <a:solidFill>
                  <a:srgbClr val="FFFFFF"/>
                </a:solidFill>
              </a:rPr>
              <a:t>Gastr</a:t>
            </a:r>
            <a:r>
              <a:rPr sz="4850" spc="204" dirty="0">
                <a:solidFill>
                  <a:srgbClr val="FFFFFF"/>
                </a:solidFill>
              </a:rPr>
              <a:t>o</a:t>
            </a:r>
            <a:r>
              <a:rPr lang="es-ES" sz="4850" spc="200" dirty="0">
                <a:solidFill>
                  <a:srgbClr val="FFFFFF"/>
                </a:solidFill>
              </a:rPr>
              <a:t>n</a:t>
            </a:r>
            <a:r>
              <a:rPr sz="4850" spc="200" dirty="0" err="1">
                <a:solidFill>
                  <a:srgbClr val="FFFFFF"/>
                </a:solidFill>
              </a:rPr>
              <a:t>o</a:t>
            </a:r>
            <a:r>
              <a:rPr sz="4850" spc="195" dirty="0" err="1">
                <a:solidFill>
                  <a:srgbClr val="FFFFFF"/>
                </a:solidFill>
              </a:rPr>
              <a:t>m</a:t>
            </a:r>
            <a:r>
              <a:rPr sz="4850" spc="204" dirty="0" err="1">
                <a:solidFill>
                  <a:srgbClr val="FFFFFF"/>
                </a:solidFill>
              </a:rPr>
              <a:t>í</a:t>
            </a:r>
            <a:r>
              <a:rPr lang="es-ES" sz="4850" spc="140" dirty="0">
                <a:solidFill>
                  <a:srgbClr val="FFFFFF"/>
                </a:solidFill>
              </a:rPr>
              <a:t>a 2025</a:t>
            </a:r>
            <a:endParaRPr sz="4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74018" y="330631"/>
            <a:ext cx="3111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D2872"/>
                </a:solidFill>
                <a:latin typeface="Tahoma"/>
                <a:cs typeface="Tahoma"/>
              </a:rPr>
              <a:t>Alicante</a:t>
            </a:r>
            <a:r>
              <a:rPr sz="1200" spc="140" dirty="0">
                <a:solidFill>
                  <a:srgbClr val="0D2872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D2872"/>
                </a:solidFill>
                <a:latin typeface="Tahoma"/>
                <a:cs typeface="Tahoma"/>
              </a:rPr>
              <a:t>Capital</a:t>
            </a:r>
            <a:r>
              <a:rPr sz="1200" spc="140" dirty="0">
                <a:solidFill>
                  <a:srgbClr val="0D2872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D2872"/>
                </a:solidFill>
                <a:latin typeface="Tahoma"/>
                <a:cs typeface="Tahoma"/>
              </a:rPr>
              <a:t>Española</a:t>
            </a:r>
            <a:r>
              <a:rPr sz="1200" spc="145" dirty="0">
                <a:solidFill>
                  <a:srgbClr val="0D2872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D2872"/>
                </a:solidFill>
                <a:latin typeface="Tahoma"/>
                <a:cs typeface="Tahoma"/>
              </a:rPr>
              <a:t>de</a:t>
            </a:r>
            <a:r>
              <a:rPr sz="1200" spc="140" dirty="0">
                <a:solidFill>
                  <a:srgbClr val="0D2872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D2872"/>
                </a:solidFill>
                <a:latin typeface="Tahoma"/>
                <a:cs typeface="Tahoma"/>
              </a:rPr>
              <a:t>la</a:t>
            </a:r>
            <a:r>
              <a:rPr sz="1200" spc="145" dirty="0">
                <a:solidFill>
                  <a:srgbClr val="0D2872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D2872"/>
                </a:solidFill>
                <a:latin typeface="Tahoma"/>
                <a:cs typeface="Tahoma"/>
              </a:rPr>
              <a:t>Gastronomía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50560" y="10884392"/>
            <a:ext cx="1018306" cy="3283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62820" y="1090246"/>
            <a:ext cx="5308600" cy="89017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6390" indent="-31369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26390" algn="l"/>
              </a:tabLst>
            </a:pP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Fitur.</a:t>
            </a:r>
            <a:endParaRPr sz="1700" dirty="0">
              <a:latin typeface="Tahoma"/>
              <a:cs typeface="Tahoma"/>
            </a:endParaRPr>
          </a:p>
          <a:p>
            <a:pPr marL="325755" indent="-313055">
              <a:lnSpc>
                <a:spcPct val="100000"/>
              </a:lnSpc>
              <a:spcBef>
                <a:spcPts val="1600"/>
              </a:spcBef>
              <a:buAutoNum type="arabicPeriod"/>
              <a:tabLst>
                <a:tab pos="325755" algn="l"/>
              </a:tabLst>
            </a:pP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Madrid</a:t>
            </a:r>
            <a:r>
              <a:rPr sz="1700" spc="-7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fusión.</a:t>
            </a:r>
            <a:endParaRPr sz="1700" dirty="0">
              <a:latin typeface="Tahoma"/>
              <a:cs typeface="Tahoma"/>
            </a:endParaRPr>
          </a:p>
          <a:p>
            <a:pPr marL="325755" indent="-313055">
              <a:lnSpc>
                <a:spcPct val="100000"/>
              </a:lnSpc>
              <a:spcBef>
                <a:spcPts val="1605"/>
              </a:spcBef>
              <a:buAutoNum type="arabicPeriod"/>
              <a:tabLst>
                <a:tab pos="325755" algn="l"/>
              </a:tabLst>
            </a:pP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Congreso</a:t>
            </a:r>
            <a:r>
              <a:rPr sz="1700" spc="-5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HIP</a:t>
            </a:r>
            <a:r>
              <a:rPr sz="1700" spc="-5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en</a:t>
            </a:r>
            <a:r>
              <a:rPr sz="1700" spc="-5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Madrid.</a:t>
            </a:r>
            <a:endParaRPr sz="1700" dirty="0">
              <a:latin typeface="Tahoma"/>
              <a:cs typeface="Tahoma"/>
            </a:endParaRPr>
          </a:p>
          <a:p>
            <a:pPr marL="325120" indent="-312420">
              <a:lnSpc>
                <a:spcPct val="100000"/>
              </a:lnSpc>
              <a:spcBef>
                <a:spcPts val="1605"/>
              </a:spcBef>
              <a:buAutoNum type="arabicPeriod"/>
              <a:tabLst>
                <a:tab pos="325120" algn="l"/>
              </a:tabLst>
            </a:pPr>
            <a:r>
              <a:rPr sz="1700" dirty="0" err="1">
                <a:solidFill>
                  <a:srgbClr val="142A6E"/>
                </a:solidFill>
                <a:latin typeface="Tahoma"/>
                <a:cs typeface="Tahoma"/>
              </a:rPr>
              <a:t>Gastrónoma</a:t>
            </a:r>
            <a:r>
              <a:rPr sz="1700" spc="-3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Valencia.</a:t>
            </a:r>
            <a:endParaRPr lang="es-ES" sz="1700" spc="-10" dirty="0">
              <a:solidFill>
                <a:srgbClr val="142A6E"/>
              </a:solidFill>
              <a:latin typeface="Tahoma"/>
              <a:cs typeface="Tahoma"/>
            </a:endParaRPr>
          </a:p>
          <a:p>
            <a:pPr marL="325120" indent="-312420">
              <a:lnSpc>
                <a:spcPct val="100000"/>
              </a:lnSpc>
              <a:spcBef>
                <a:spcPts val="1605"/>
              </a:spcBef>
              <a:buAutoNum type="arabicPeriod"/>
              <a:tabLst>
                <a:tab pos="325120" algn="l"/>
              </a:tabLst>
            </a:pPr>
            <a:r>
              <a:rPr lang="es-ES" sz="1700" spc="-10" dirty="0">
                <a:solidFill>
                  <a:srgbClr val="142A6E"/>
                </a:solidFill>
                <a:latin typeface="Tahoma"/>
                <a:cs typeface="Tahoma"/>
              </a:rPr>
              <a:t>Alicante Gastronómica.</a:t>
            </a:r>
            <a:endParaRPr sz="1700" dirty="0">
              <a:latin typeface="Tahoma"/>
              <a:cs typeface="Tahoma"/>
            </a:endParaRPr>
          </a:p>
          <a:p>
            <a:pPr marL="324485" indent="-311785">
              <a:lnSpc>
                <a:spcPct val="100000"/>
              </a:lnSpc>
              <a:spcBef>
                <a:spcPts val="1595"/>
              </a:spcBef>
              <a:buAutoNum type="arabicPeriod"/>
              <a:tabLst>
                <a:tab pos="324485" algn="l"/>
              </a:tabLst>
            </a:pP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Congreso</a:t>
            </a:r>
            <a:r>
              <a:rPr sz="1700" spc="-10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20" dirty="0">
                <a:solidFill>
                  <a:srgbClr val="142A6E"/>
                </a:solidFill>
                <a:latin typeface="Tahoma"/>
                <a:cs typeface="Tahoma"/>
              </a:rPr>
              <a:t>MEG.</a:t>
            </a:r>
            <a:endParaRPr sz="1700" dirty="0">
              <a:latin typeface="Tahoma"/>
              <a:cs typeface="Tahoma"/>
            </a:endParaRPr>
          </a:p>
          <a:p>
            <a:pPr marL="326390" indent="-313690">
              <a:lnSpc>
                <a:spcPct val="100000"/>
              </a:lnSpc>
              <a:spcBef>
                <a:spcPts val="1605"/>
              </a:spcBef>
              <a:buAutoNum type="arabicPeriod"/>
              <a:tabLst>
                <a:tab pos="326390" algn="l"/>
              </a:tabLst>
            </a:pPr>
            <a:r>
              <a:rPr sz="1700" spc="-20" dirty="0">
                <a:solidFill>
                  <a:srgbClr val="142A6E"/>
                </a:solidFill>
                <a:latin typeface="Tahoma"/>
                <a:cs typeface="Tahoma"/>
              </a:rPr>
              <a:t>Tapas</a:t>
            </a:r>
            <a:r>
              <a:rPr sz="1700" spc="-9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D’Ací.</a:t>
            </a:r>
            <a:endParaRPr sz="1700" dirty="0">
              <a:latin typeface="Tahoma"/>
              <a:cs typeface="Tahoma"/>
            </a:endParaRPr>
          </a:p>
          <a:p>
            <a:pPr marL="325120" marR="5080" indent="-313055">
              <a:lnSpc>
                <a:spcPct val="100000"/>
              </a:lnSpc>
              <a:spcBef>
                <a:spcPts val="1605"/>
              </a:spcBef>
              <a:buAutoNum type="arabicPeriod"/>
              <a:tabLst>
                <a:tab pos="326390" algn="l"/>
              </a:tabLst>
            </a:pPr>
            <a:r>
              <a:rPr sz="1700" spc="-10" dirty="0" err="1">
                <a:solidFill>
                  <a:srgbClr val="142A6E"/>
                </a:solidFill>
                <a:latin typeface="Tahoma"/>
                <a:cs typeface="Tahoma"/>
              </a:rPr>
              <a:t>Presentación</a:t>
            </a:r>
            <a:r>
              <a:rPr sz="1700" spc="-5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Gastronómica</a:t>
            </a:r>
            <a:r>
              <a:rPr sz="1700" spc="-4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del</a:t>
            </a:r>
            <a:r>
              <a:rPr sz="1700" spc="-6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mercado</a:t>
            </a:r>
            <a:r>
              <a:rPr sz="1700" spc="-5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nacional</a:t>
            </a:r>
            <a:r>
              <a:rPr sz="1700" spc="-6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25" dirty="0">
                <a:solidFill>
                  <a:srgbClr val="142A6E"/>
                </a:solidFill>
                <a:latin typeface="Tahoma"/>
                <a:cs typeface="Tahoma"/>
              </a:rPr>
              <a:t>en 	</a:t>
            </a: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Albacete.</a:t>
            </a:r>
            <a:endParaRPr sz="1700" dirty="0">
              <a:latin typeface="Tahoma"/>
              <a:cs typeface="Tahoma"/>
            </a:endParaRPr>
          </a:p>
          <a:p>
            <a:pPr marL="324485" marR="494030" indent="-312420">
              <a:lnSpc>
                <a:spcPct val="100000"/>
              </a:lnSpc>
              <a:spcBef>
                <a:spcPts val="1590"/>
              </a:spcBef>
              <a:buAutoNum type="arabicPeriod"/>
              <a:tabLst>
                <a:tab pos="326390" algn="l"/>
              </a:tabLst>
            </a:pP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Presentación</a:t>
            </a:r>
            <a:r>
              <a:rPr sz="1700" spc="-4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en</a:t>
            </a:r>
            <a:r>
              <a:rPr sz="1700" spc="-4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la</a:t>
            </a:r>
            <a:r>
              <a:rPr sz="1700" spc="-5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semifinal</a:t>
            </a:r>
            <a:r>
              <a:rPr sz="1700" spc="-3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del</a:t>
            </a:r>
            <a:r>
              <a:rPr sz="1700" spc="-4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mejor</a:t>
            </a:r>
            <a:r>
              <a:rPr sz="1700" spc="-4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cocinero 	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del</a:t>
            </a:r>
            <a:r>
              <a:rPr sz="1700" spc="-3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año</a:t>
            </a:r>
            <a:r>
              <a:rPr sz="1700" spc="-3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A</a:t>
            </a:r>
            <a:r>
              <a:rPr sz="1700" spc="-3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Coruña.</a:t>
            </a:r>
            <a:endParaRPr sz="1700" dirty="0">
              <a:latin typeface="Tahoma"/>
              <a:cs typeface="Tahoma"/>
            </a:endParaRPr>
          </a:p>
          <a:p>
            <a:pPr marL="324485" marR="339090" indent="-312420">
              <a:lnSpc>
                <a:spcPct val="100000"/>
              </a:lnSpc>
              <a:spcBef>
                <a:spcPts val="1595"/>
              </a:spcBef>
              <a:buAutoNum type="arabicPeriod"/>
              <a:tabLst>
                <a:tab pos="326390" algn="l"/>
              </a:tabLst>
            </a:pP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Presentación</a:t>
            </a:r>
            <a:r>
              <a:rPr sz="1700" spc="22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nacional</a:t>
            </a:r>
            <a:r>
              <a:rPr sz="1700" spc="21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gastronómica</a:t>
            </a:r>
            <a:r>
              <a:rPr sz="1700" spc="22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MICE</a:t>
            </a:r>
            <a:r>
              <a:rPr sz="1700" spc="22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50" dirty="0">
                <a:solidFill>
                  <a:srgbClr val="142A6E"/>
                </a:solidFill>
                <a:latin typeface="Tahoma"/>
                <a:cs typeface="Tahoma"/>
              </a:rPr>
              <a:t>y 	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productos</a:t>
            </a:r>
            <a:r>
              <a:rPr sz="1700" spc="-6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gastronómicos</a:t>
            </a:r>
            <a:r>
              <a:rPr sz="1700" spc="-5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en</a:t>
            </a:r>
            <a:r>
              <a:rPr sz="1700" spc="-6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Barcelona</a:t>
            </a:r>
            <a:r>
              <a:rPr sz="1700" spc="-5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y</a:t>
            </a:r>
            <a:r>
              <a:rPr sz="1700" spc="-6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Madrid.</a:t>
            </a:r>
            <a:endParaRPr sz="1700" dirty="0">
              <a:latin typeface="Tahoma"/>
              <a:cs typeface="Tahoma"/>
            </a:endParaRPr>
          </a:p>
          <a:p>
            <a:pPr marL="324485" marR="866140" indent="-312420" algn="just">
              <a:lnSpc>
                <a:spcPct val="100000"/>
              </a:lnSpc>
              <a:spcBef>
                <a:spcPts val="1595"/>
              </a:spcBef>
              <a:buAutoNum type="arabicPeriod"/>
              <a:tabLst>
                <a:tab pos="326390" algn="l"/>
              </a:tabLst>
            </a:pPr>
            <a:r>
              <a:rPr sz="1700" spc="-20" dirty="0">
                <a:solidFill>
                  <a:srgbClr val="142A6E"/>
                </a:solidFill>
                <a:latin typeface="Tahoma"/>
                <a:cs typeface="Tahoma"/>
              </a:rPr>
              <a:t>Pop-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ups</a:t>
            </a:r>
            <a:r>
              <a:rPr sz="1700" spc="-4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y</a:t>
            </a:r>
            <a:r>
              <a:rPr sz="1700" spc="-4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experiencias</a:t>
            </a:r>
            <a:r>
              <a:rPr sz="1700" spc="-4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culinarias</a:t>
            </a:r>
            <a:r>
              <a:rPr sz="1700" spc="-4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con</a:t>
            </a:r>
            <a:r>
              <a:rPr sz="1700" spc="-4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chefs 	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alicantinos</a:t>
            </a:r>
            <a:r>
              <a:rPr sz="1700" spc="-6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y</a:t>
            </a:r>
            <a:r>
              <a:rPr sz="1700" spc="-6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estrellas</a:t>
            </a:r>
            <a:r>
              <a:rPr sz="1700" spc="-6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Michelín</a:t>
            </a:r>
            <a:r>
              <a:rPr sz="1700" spc="-6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en</a:t>
            </a:r>
            <a:r>
              <a:rPr sz="1700" spc="-6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capitales 	españolas.</a:t>
            </a:r>
            <a:endParaRPr sz="1700" dirty="0">
              <a:latin typeface="Tahoma"/>
              <a:cs typeface="Tahoma"/>
            </a:endParaRPr>
          </a:p>
          <a:p>
            <a:pPr marL="324485" marR="723265" indent="-312420">
              <a:lnSpc>
                <a:spcPct val="100000"/>
              </a:lnSpc>
              <a:spcBef>
                <a:spcPts val="1610"/>
              </a:spcBef>
              <a:buAutoNum type="arabicPeriod"/>
              <a:tabLst>
                <a:tab pos="326390" algn="l"/>
              </a:tabLst>
            </a:pP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Presentación</a:t>
            </a:r>
            <a:r>
              <a:rPr sz="1700" spc="229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de</a:t>
            </a:r>
            <a:r>
              <a:rPr sz="1700" spc="21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las</a:t>
            </a:r>
            <a:r>
              <a:rPr sz="1700" spc="21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semifinales</a:t>
            </a:r>
            <a:r>
              <a:rPr sz="1700" spc="23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25" dirty="0">
                <a:solidFill>
                  <a:srgbClr val="142A6E"/>
                </a:solidFill>
                <a:latin typeface="Tahoma"/>
                <a:cs typeface="Tahoma"/>
              </a:rPr>
              <a:t>del 	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Concurso</a:t>
            </a:r>
            <a:r>
              <a:rPr sz="1700" spc="3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Nacional</a:t>
            </a:r>
            <a:r>
              <a:rPr sz="1700" spc="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de</a:t>
            </a:r>
            <a:r>
              <a:rPr sz="1700" spc="-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tortillas de</a:t>
            </a:r>
            <a:r>
              <a:rPr sz="1700" spc="-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Patata </a:t>
            </a:r>
            <a:r>
              <a:rPr sz="1700" spc="-25" dirty="0">
                <a:solidFill>
                  <a:srgbClr val="142A6E"/>
                </a:solidFill>
                <a:latin typeface="Tahoma"/>
                <a:cs typeface="Tahoma"/>
              </a:rPr>
              <a:t>San 	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Sebastián</a:t>
            </a:r>
            <a:r>
              <a:rPr sz="1700" spc="-2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40</a:t>
            </a:r>
            <a:r>
              <a:rPr sz="1700" spc="-6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Aniversario</a:t>
            </a:r>
            <a:r>
              <a:rPr sz="1700" spc="-5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de</a:t>
            </a:r>
            <a:r>
              <a:rPr sz="1700" spc="-6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Turespaña</a:t>
            </a:r>
            <a:r>
              <a:rPr sz="1700" spc="-5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en</a:t>
            </a:r>
            <a:r>
              <a:rPr sz="1700" spc="-6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Valencia.</a:t>
            </a:r>
            <a:endParaRPr sz="1700" dirty="0">
              <a:latin typeface="Tahoma"/>
              <a:cs typeface="Tahoma"/>
            </a:endParaRPr>
          </a:p>
          <a:p>
            <a:pPr marL="323215" indent="-312420">
              <a:lnSpc>
                <a:spcPct val="100000"/>
              </a:lnSpc>
              <a:spcBef>
                <a:spcPts val="1600"/>
              </a:spcBef>
              <a:buAutoNum type="arabicPeriod"/>
              <a:tabLst>
                <a:tab pos="323215" algn="l"/>
              </a:tabLst>
            </a:pP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Festival</a:t>
            </a:r>
            <a:r>
              <a:rPr sz="1700" spc="-5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DNA</a:t>
            </a:r>
            <a:r>
              <a:rPr sz="1700" spc="-5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en</a:t>
            </a:r>
            <a:r>
              <a:rPr sz="1700" spc="-5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Denia.</a:t>
            </a:r>
            <a:endParaRPr sz="1700" dirty="0">
              <a:latin typeface="Tahoma"/>
              <a:cs typeface="Tahoma"/>
            </a:endParaRPr>
          </a:p>
          <a:p>
            <a:pPr marL="323850" indent="-312420">
              <a:lnSpc>
                <a:spcPct val="100000"/>
              </a:lnSpc>
              <a:spcBef>
                <a:spcPts val="1600"/>
              </a:spcBef>
              <a:buAutoNum type="arabicPeriod"/>
              <a:tabLst>
                <a:tab pos="323850" algn="l"/>
              </a:tabLst>
            </a:pP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Tasta</a:t>
            </a:r>
            <a:r>
              <a:rPr sz="1700" spc="-6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la</a:t>
            </a:r>
            <a:r>
              <a:rPr sz="1700" spc="-6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Rambla.</a:t>
            </a:r>
            <a:endParaRPr sz="1700" dirty="0">
              <a:latin typeface="Tahoma"/>
              <a:cs typeface="Tahoma"/>
            </a:endParaRPr>
          </a:p>
          <a:p>
            <a:pPr marL="323850" indent="-312420">
              <a:lnSpc>
                <a:spcPct val="100000"/>
              </a:lnSpc>
              <a:spcBef>
                <a:spcPts val="1595"/>
              </a:spcBef>
              <a:buAutoNum type="arabicPeriod"/>
              <a:tabLst>
                <a:tab pos="323850" algn="l"/>
              </a:tabLst>
            </a:pPr>
            <a:r>
              <a:rPr sz="1700" spc="-25" dirty="0">
                <a:solidFill>
                  <a:srgbClr val="142A6E"/>
                </a:solidFill>
                <a:latin typeface="Tahoma"/>
                <a:cs typeface="Tahoma"/>
              </a:rPr>
              <a:t>Salón</a:t>
            </a:r>
            <a:r>
              <a:rPr sz="1700" spc="-9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30" dirty="0">
                <a:solidFill>
                  <a:srgbClr val="142A6E"/>
                </a:solidFill>
                <a:latin typeface="Tahoma"/>
                <a:cs typeface="Tahoma"/>
              </a:rPr>
              <a:t>Gourmet</a:t>
            </a:r>
            <a:r>
              <a:rPr sz="1700" spc="-8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Madrid</a:t>
            </a:r>
            <a:endParaRPr sz="17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6779" y="1740083"/>
            <a:ext cx="3077700" cy="9337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34517" y="1613798"/>
            <a:ext cx="3262487" cy="11057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93277" y="3890740"/>
            <a:ext cx="3053588" cy="10437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12900" y="6266044"/>
            <a:ext cx="4205739" cy="90232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83219" y="5991897"/>
            <a:ext cx="1412654" cy="148000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57500" y="8228859"/>
            <a:ext cx="1717325" cy="134997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47840" y="3659111"/>
            <a:ext cx="1101148" cy="135788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89290" y="3938335"/>
            <a:ext cx="2279958" cy="744648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9824064" y="10338292"/>
            <a:ext cx="280670" cy="586740"/>
          </a:xfrm>
          <a:custGeom>
            <a:avLst/>
            <a:gdLst/>
            <a:ahLst/>
            <a:cxnLst/>
            <a:rect l="l" t="t" r="r" b="b"/>
            <a:pathLst>
              <a:path w="280669" h="586740">
                <a:moveTo>
                  <a:pt x="267977" y="608"/>
                </a:moveTo>
                <a:lnTo>
                  <a:pt x="-12515" y="608"/>
                </a:lnTo>
                <a:lnTo>
                  <a:pt x="-12515" y="586978"/>
                </a:lnTo>
                <a:lnTo>
                  <a:pt x="267977" y="586978"/>
                </a:lnTo>
                <a:lnTo>
                  <a:pt x="267977" y="608"/>
                </a:lnTo>
                <a:close/>
              </a:path>
            </a:pathLst>
          </a:custGeom>
          <a:solidFill>
            <a:srgbClr val="0D28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1869035-F6A7-4AA1-8D65-9F6DED605336}"/>
              </a:ext>
            </a:extLst>
          </p:cNvPr>
          <p:cNvSpPr/>
          <p:nvPr/>
        </p:nvSpPr>
        <p:spPr>
          <a:xfrm>
            <a:off x="5026025" y="538911"/>
            <a:ext cx="6778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spc="300" dirty="0">
                <a:solidFill>
                  <a:srgbClr val="FF0000"/>
                </a:solidFill>
              </a:rPr>
              <a:t>Eventos Gastro nacionales</a:t>
            </a:r>
            <a:r>
              <a:rPr lang="es-ES" spc="229" dirty="0">
                <a:solidFill>
                  <a:srgbClr val="FF0000"/>
                </a:solidFill>
              </a:rPr>
              <a:t>.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01040" y="330631"/>
            <a:ext cx="3111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D2872"/>
                </a:solidFill>
                <a:latin typeface="Tahoma"/>
                <a:cs typeface="Tahoma"/>
              </a:rPr>
              <a:t>Alicante</a:t>
            </a:r>
            <a:r>
              <a:rPr sz="1200" spc="140" dirty="0">
                <a:solidFill>
                  <a:srgbClr val="0D2872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D2872"/>
                </a:solidFill>
                <a:latin typeface="Tahoma"/>
                <a:cs typeface="Tahoma"/>
              </a:rPr>
              <a:t>Capital</a:t>
            </a:r>
            <a:r>
              <a:rPr sz="1200" spc="140" dirty="0">
                <a:solidFill>
                  <a:srgbClr val="0D2872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D2872"/>
                </a:solidFill>
                <a:latin typeface="Tahoma"/>
                <a:cs typeface="Tahoma"/>
              </a:rPr>
              <a:t>Española</a:t>
            </a:r>
            <a:r>
              <a:rPr sz="1200" spc="145" dirty="0">
                <a:solidFill>
                  <a:srgbClr val="0D2872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D2872"/>
                </a:solidFill>
                <a:latin typeface="Tahoma"/>
                <a:cs typeface="Tahoma"/>
              </a:rPr>
              <a:t>de</a:t>
            </a:r>
            <a:r>
              <a:rPr sz="1200" spc="140" dirty="0">
                <a:solidFill>
                  <a:srgbClr val="0D2872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D2872"/>
                </a:solidFill>
                <a:latin typeface="Tahoma"/>
                <a:cs typeface="Tahoma"/>
              </a:rPr>
              <a:t>la</a:t>
            </a:r>
            <a:r>
              <a:rPr sz="1200" spc="145" dirty="0">
                <a:solidFill>
                  <a:srgbClr val="0D2872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D2872"/>
                </a:solidFill>
                <a:latin typeface="Tahoma"/>
                <a:cs typeface="Tahoma"/>
              </a:rPr>
              <a:t>Gastronomía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74642" y="701879"/>
            <a:ext cx="10113645" cy="9928860"/>
            <a:chOff x="1174642" y="701879"/>
            <a:chExt cx="10113645" cy="9928860"/>
          </a:xfrm>
        </p:grpSpPr>
        <p:sp>
          <p:nvSpPr>
            <p:cNvPr id="4" name="object 4"/>
            <p:cNvSpPr/>
            <p:nvPr/>
          </p:nvSpPr>
          <p:spPr>
            <a:xfrm>
              <a:off x="8095577" y="10390312"/>
              <a:ext cx="516890" cy="88265"/>
            </a:xfrm>
            <a:custGeom>
              <a:avLst/>
              <a:gdLst/>
              <a:ahLst/>
              <a:cxnLst/>
              <a:rect l="l" t="t" r="r" b="b"/>
              <a:pathLst>
                <a:path w="516890" h="88265">
                  <a:moveTo>
                    <a:pt x="90106" y="43789"/>
                  </a:moveTo>
                  <a:lnTo>
                    <a:pt x="86944" y="26657"/>
                  </a:lnTo>
                  <a:lnTo>
                    <a:pt x="76784" y="12687"/>
                  </a:lnTo>
                  <a:lnTo>
                    <a:pt x="62826" y="3175"/>
                  </a:lnTo>
                  <a:lnTo>
                    <a:pt x="45059" y="0"/>
                  </a:lnTo>
                  <a:lnTo>
                    <a:pt x="27279" y="3175"/>
                  </a:lnTo>
                  <a:lnTo>
                    <a:pt x="12687" y="12687"/>
                  </a:lnTo>
                  <a:lnTo>
                    <a:pt x="3175" y="26657"/>
                  </a:lnTo>
                  <a:lnTo>
                    <a:pt x="0" y="43789"/>
                  </a:lnTo>
                  <a:lnTo>
                    <a:pt x="3175" y="60921"/>
                  </a:lnTo>
                  <a:lnTo>
                    <a:pt x="12687" y="75514"/>
                  </a:lnTo>
                  <a:lnTo>
                    <a:pt x="27279" y="85039"/>
                  </a:lnTo>
                  <a:lnTo>
                    <a:pt x="45059" y="88201"/>
                  </a:lnTo>
                  <a:lnTo>
                    <a:pt x="62826" y="85039"/>
                  </a:lnTo>
                  <a:lnTo>
                    <a:pt x="76784" y="75514"/>
                  </a:lnTo>
                  <a:lnTo>
                    <a:pt x="86944" y="60921"/>
                  </a:lnTo>
                  <a:lnTo>
                    <a:pt x="90106" y="43789"/>
                  </a:lnTo>
                  <a:close/>
                </a:path>
                <a:path w="516890" h="88265">
                  <a:moveTo>
                    <a:pt x="196723" y="43789"/>
                  </a:moveTo>
                  <a:lnTo>
                    <a:pt x="193548" y="26657"/>
                  </a:lnTo>
                  <a:lnTo>
                    <a:pt x="183400" y="12687"/>
                  </a:lnTo>
                  <a:lnTo>
                    <a:pt x="169430" y="3175"/>
                  </a:lnTo>
                  <a:lnTo>
                    <a:pt x="151663" y="0"/>
                  </a:lnTo>
                  <a:lnTo>
                    <a:pt x="133896" y="3175"/>
                  </a:lnTo>
                  <a:lnTo>
                    <a:pt x="119303" y="12687"/>
                  </a:lnTo>
                  <a:lnTo>
                    <a:pt x="109778" y="26657"/>
                  </a:lnTo>
                  <a:lnTo>
                    <a:pt x="105981" y="43789"/>
                  </a:lnTo>
                  <a:lnTo>
                    <a:pt x="109778" y="60921"/>
                  </a:lnTo>
                  <a:lnTo>
                    <a:pt x="119303" y="75514"/>
                  </a:lnTo>
                  <a:lnTo>
                    <a:pt x="133896" y="85039"/>
                  </a:lnTo>
                  <a:lnTo>
                    <a:pt x="151663" y="88201"/>
                  </a:lnTo>
                  <a:lnTo>
                    <a:pt x="169430" y="85039"/>
                  </a:lnTo>
                  <a:lnTo>
                    <a:pt x="183400" y="75514"/>
                  </a:lnTo>
                  <a:lnTo>
                    <a:pt x="193548" y="60921"/>
                  </a:lnTo>
                  <a:lnTo>
                    <a:pt x="196723" y="43789"/>
                  </a:lnTo>
                  <a:close/>
                </a:path>
                <a:path w="516890" h="88265">
                  <a:moveTo>
                    <a:pt x="303339" y="43789"/>
                  </a:moveTo>
                  <a:lnTo>
                    <a:pt x="299529" y="26657"/>
                  </a:lnTo>
                  <a:lnTo>
                    <a:pt x="290004" y="12687"/>
                  </a:lnTo>
                  <a:lnTo>
                    <a:pt x="275412" y="3175"/>
                  </a:lnTo>
                  <a:lnTo>
                    <a:pt x="258279" y="0"/>
                  </a:lnTo>
                  <a:lnTo>
                    <a:pt x="240512" y="3175"/>
                  </a:lnTo>
                  <a:lnTo>
                    <a:pt x="225920" y="12687"/>
                  </a:lnTo>
                  <a:lnTo>
                    <a:pt x="216395" y="26657"/>
                  </a:lnTo>
                  <a:lnTo>
                    <a:pt x="212585" y="43789"/>
                  </a:lnTo>
                  <a:lnTo>
                    <a:pt x="216395" y="60921"/>
                  </a:lnTo>
                  <a:lnTo>
                    <a:pt x="225920" y="75514"/>
                  </a:lnTo>
                  <a:lnTo>
                    <a:pt x="240512" y="85039"/>
                  </a:lnTo>
                  <a:lnTo>
                    <a:pt x="258279" y="88201"/>
                  </a:lnTo>
                  <a:lnTo>
                    <a:pt x="275412" y="85039"/>
                  </a:lnTo>
                  <a:lnTo>
                    <a:pt x="290004" y="75514"/>
                  </a:lnTo>
                  <a:lnTo>
                    <a:pt x="299529" y="60921"/>
                  </a:lnTo>
                  <a:lnTo>
                    <a:pt x="303339" y="43789"/>
                  </a:lnTo>
                  <a:close/>
                </a:path>
                <a:path w="516890" h="88265">
                  <a:moveTo>
                    <a:pt x="409943" y="43789"/>
                  </a:moveTo>
                  <a:lnTo>
                    <a:pt x="406146" y="26657"/>
                  </a:lnTo>
                  <a:lnTo>
                    <a:pt x="396621" y="12687"/>
                  </a:lnTo>
                  <a:lnTo>
                    <a:pt x="382028" y="3175"/>
                  </a:lnTo>
                  <a:lnTo>
                    <a:pt x="364896" y="0"/>
                  </a:lnTo>
                  <a:lnTo>
                    <a:pt x="347129" y="3175"/>
                  </a:lnTo>
                  <a:lnTo>
                    <a:pt x="332524" y="12687"/>
                  </a:lnTo>
                  <a:lnTo>
                    <a:pt x="323011" y="26657"/>
                  </a:lnTo>
                  <a:lnTo>
                    <a:pt x="319201" y="43789"/>
                  </a:lnTo>
                  <a:lnTo>
                    <a:pt x="323011" y="60921"/>
                  </a:lnTo>
                  <a:lnTo>
                    <a:pt x="332524" y="75514"/>
                  </a:lnTo>
                  <a:lnTo>
                    <a:pt x="347129" y="85039"/>
                  </a:lnTo>
                  <a:lnTo>
                    <a:pt x="364896" y="88201"/>
                  </a:lnTo>
                  <a:lnTo>
                    <a:pt x="382028" y="85039"/>
                  </a:lnTo>
                  <a:lnTo>
                    <a:pt x="396621" y="75514"/>
                  </a:lnTo>
                  <a:lnTo>
                    <a:pt x="406146" y="60921"/>
                  </a:lnTo>
                  <a:lnTo>
                    <a:pt x="409943" y="43789"/>
                  </a:lnTo>
                  <a:close/>
                </a:path>
                <a:path w="516890" h="88265">
                  <a:moveTo>
                    <a:pt x="516559" y="43789"/>
                  </a:moveTo>
                  <a:lnTo>
                    <a:pt x="512749" y="26657"/>
                  </a:lnTo>
                  <a:lnTo>
                    <a:pt x="503237" y="12687"/>
                  </a:lnTo>
                  <a:lnTo>
                    <a:pt x="488645" y="3175"/>
                  </a:lnTo>
                  <a:lnTo>
                    <a:pt x="470865" y="0"/>
                  </a:lnTo>
                  <a:lnTo>
                    <a:pt x="453732" y="3175"/>
                  </a:lnTo>
                  <a:lnTo>
                    <a:pt x="439140" y="12687"/>
                  </a:lnTo>
                  <a:lnTo>
                    <a:pt x="429615" y="26657"/>
                  </a:lnTo>
                  <a:lnTo>
                    <a:pt x="425818" y="43789"/>
                  </a:lnTo>
                  <a:lnTo>
                    <a:pt x="429615" y="60921"/>
                  </a:lnTo>
                  <a:lnTo>
                    <a:pt x="439140" y="75514"/>
                  </a:lnTo>
                  <a:lnTo>
                    <a:pt x="453732" y="85039"/>
                  </a:lnTo>
                  <a:lnTo>
                    <a:pt x="470865" y="88201"/>
                  </a:lnTo>
                  <a:lnTo>
                    <a:pt x="488645" y="85039"/>
                  </a:lnTo>
                  <a:lnTo>
                    <a:pt x="503237" y="75514"/>
                  </a:lnTo>
                  <a:lnTo>
                    <a:pt x="512749" y="60921"/>
                  </a:lnTo>
                  <a:lnTo>
                    <a:pt x="516559" y="43789"/>
                  </a:lnTo>
                  <a:close/>
                </a:path>
              </a:pathLst>
            </a:custGeom>
            <a:solidFill>
              <a:srgbClr val="77B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4642" y="701879"/>
              <a:ext cx="10113606" cy="99283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1770" y="1234308"/>
              <a:ext cx="2044678" cy="225346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61159" y="1650597"/>
            <a:ext cx="13775810" cy="316432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864475" marR="5080">
              <a:lnSpc>
                <a:spcPct val="100400"/>
              </a:lnSpc>
              <a:spcBef>
                <a:spcPts val="75"/>
              </a:spcBef>
            </a:pPr>
            <a:r>
              <a:rPr spc="300" dirty="0"/>
              <a:t>Pop-</a:t>
            </a:r>
            <a:r>
              <a:rPr spc="310" dirty="0"/>
              <a:t>ups</a:t>
            </a:r>
            <a:r>
              <a:rPr spc="140" dirty="0"/>
              <a:t> </a:t>
            </a:r>
            <a:r>
              <a:rPr spc="305" dirty="0"/>
              <a:t>y</a:t>
            </a:r>
            <a:r>
              <a:rPr spc="135" dirty="0"/>
              <a:t> </a:t>
            </a:r>
            <a:r>
              <a:rPr spc="245" dirty="0" err="1"/>
              <a:t>experie</a:t>
            </a:r>
            <a:r>
              <a:rPr lang="es-ES" spc="245" dirty="0"/>
              <a:t>n</a:t>
            </a:r>
            <a:r>
              <a:rPr spc="245" dirty="0" err="1"/>
              <a:t>cias</a:t>
            </a:r>
            <a:r>
              <a:rPr spc="245" dirty="0"/>
              <a:t> </a:t>
            </a:r>
            <a:r>
              <a:rPr spc="245" dirty="0" err="1"/>
              <a:t>culi</a:t>
            </a:r>
            <a:r>
              <a:rPr lang="es-ES" spc="245" dirty="0"/>
              <a:t>n</a:t>
            </a:r>
            <a:r>
              <a:rPr spc="245" dirty="0"/>
              <a:t>arias</a:t>
            </a:r>
            <a:r>
              <a:rPr spc="155" dirty="0"/>
              <a:t> </a:t>
            </a:r>
            <a:r>
              <a:rPr spc="295" dirty="0"/>
              <a:t>co</a:t>
            </a:r>
            <a:r>
              <a:rPr lang="es-ES" spc="295" dirty="0"/>
              <a:t>n</a:t>
            </a:r>
            <a:r>
              <a:rPr spc="150" dirty="0"/>
              <a:t> </a:t>
            </a:r>
            <a:r>
              <a:rPr spc="260" dirty="0"/>
              <a:t>Chefs</a:t>
            </a:r>
            <a:r>
              <a:rPr spc="155" dirty="0"/>
              <a:t> </a:t>
            </a:r>
            <a:r>
              <a:rPr spc="265" dirty="0"/>
              <a:t>de </a:t>
            </a:r>
            <a:r>
              <a:rPr spc="254" dirty="0" err="1"/>
              <a:t>Alica</a:t>
            </a:r>
            <a:r>
              <a:rPr lang="es-ES" spc="254" dirty="0"/>
              <a:t>n</a:t>
            </a:r>
            <a:r>
              <a:rPr spc="254" dirty="0" err="1"/>
              <a:t>te</a:t>
            </a:r>
            <a:r>
              <a:rPr spc="140" dirty="0"/>
              <a:t> </a:t>
            </a:r>
            <a:r>
              <a:rPr spc="315" dirty="0"/>
              <a:t>e</a:t>
            </a:r>
            <a:r>
              <a:rPr lang="es-ES" spc="315" dirty="0"/>
              <a:t>n</a:t>
            </a:r>
            <a:r>
              <a:rPr spc="140" dirty="0"/>
              <a:t> </a:t>
            </a:r>
            <a:r>
              <a:rPr spc="254" dirty="0"/>
              <a:t>ciudades </a:t>
            </a:r>
            <a:r>
              <a:rPr spc="295" dirty="0" err="1"/>
              <a:t>europeas</a:t>
            </a:r>
            <a:r>
              <a:rPr spc="145" dirty="0"/>
              <a:t> </a:t>
            </a:r>
            <a:r>
              <a:rPr spc="300" dirty="0"/>
              <a:t>co</a:t>
            </a:r>
            <a:r>
              <a:rPr lang="es-ES" spc="300" dirty="0"/>
              <a:t>n</a:t>
            </a:r>
            <a:r>
              <a:rPr spc="145" dirty="0"/>
              <a:t> </a:t>
            </a:r>
            <a:r>
              <a:rPr spc="270" dirty="0"/>
              <a:t>vuelo </a:t>
            </a:r>
            <a:r>
              <a:rPr spc="245" dirty="0"/>
              <a:t>directo</a:t>
            </a:r>
            <a:r>
              <a:rPr spc="130" dirty="0"/>
              <a:t> </a:t>
            </a:r>
            <a:r>
              <a:rPr spc="300" dirty="0"/>
              <a:t>a</a:t>
            </a:r>
            <a:r>
              <a:rPr spc="130" dirty="0"/>
              <a:t> </a:t>
            </a:r>
            <a:r>
              <a:rPr spc="229" dirty="0" err="1"/>
              <a:t>Alica</a:t>
            </a:r>
            <a:r>
              <a:rPr lang="es-ES" spc="229" dirty="0"/>
              <a:t>n</a:t>
            </a:r>
            <a:r>
              <a:rPr spc="229" dirty="0" err="1"/>
              <a:t>te</a:t>
            </a:r>
            <a:r>
              <a:rPr spc="229" dirty="0"/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514286" y="5592092"/>
            <a:ext cx="2003425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1.Feria</a:t>
            </a:r>
            <a:r>
              <a:rPr sz="1700" spc="-8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ITB</a:t>
            </a:r>
            <a:r>
              <a:rPr sz="1700" spc="-8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en</a:t>
            </a:r>
            <a:r>
              <a:rPr sz="1700" spc="-8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20" dirty="0">
                <a:solidFill>
                  <a:srgbClr val="142A6E"/>
                </a:solidFill>
                <a:latin typeface="Tahoma"/>
                <a:cs typeface="Tahoma"/>
              </a:rPr>
              <a:t>Berlín.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13651" y="6054715"/>
            <a:ext cx="5715000" cy="311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120" marR="888365" indent="-186055" algn="just">
              <a:lnSpc>
                <a:spcPct val="100000"/>
              </a:lnSpc>
              <a:spcBef>
                <a:spcPts val="95"/>
              </a:spcBef>
              <a:buSzPct val="94117"/>
              <a:buAutoNum type="arabicPeriod" startAt="2"/>
              <a:tabLst>
                <a:tab pos="200660" algn="l"/>
              </a:tabLst>
            </a:pP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Presentación</a:t>
            </a:r>
            <a:r>
              <a:rPr sz="1700" spc="-3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internacional</a:t>
            </a:r>
            <a:r>
              <a:rPr sz="1700" spc="-3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gastronómica</a:t>
            </a:r>
            <a:r>
              <a:rPr sz="1700" spc="-3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MICE</a:t>
            </a:r>
            <a:r>
              <a:rPr sz="1700" spc="-3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50" dirty="0">
                <a:solidFill>
                  <a:srgbClr val="142A6E"/>
                </a:solidFill>
                <a:latin typeface="Tahoma"/>
                <a:cs typeface="Tahoma"/>
              </a:rPr>
              <a:t>y 	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productos</a:t>
            </a:r>
            <a:r>
              <a:rPr sz="1700" spc="-8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gastronómicos</a:t>
            </a:r>
            <a:r>
              <a:rPr sz="1700" spc="-7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(en</a:t>
            </a:r>
            <a:r>
              <a:rPr sz="1700" spc="-8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colaboración</a:t>
            </a:r>
            <a:r>
              <a:rPr sz="1700" spc="-7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20" dirty="0">
                <a:solidFill>
                  <a:srgbClr val="142A6E"/>
                </a:solidFill>
                <a:latin typeface="Tahoma"/>
                <a:cs typeface="Tahoma"/>
              </a:rPr>
              <a:t>OETS 	</a:t>
            </a: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TURESPAÑA).</a:t>
            </a:r>
            <a:endParaRPr sz="1700" dirty="0">
              <a:latin typeface="Tahoma"/>
              <a:cs typeface="Tahoma"/>
            </a:endParaRPr>
          </a:p>
          <a:p>
            <a:pPr marL="538480" lvl="1" indent="-201295">
              <a:lnSpc>
                <a:spcPct val="100000"/>
              </a:lnSpc>
              <a:spcBef>
                <a:spcPts val="1610"/>
              </a:spcBef>
              <a:buChar char="–"/>
              <a:tabLst>
                <a:tab pos="538480" algn="l"/>
              </a:tabLst>
            </a:pPr>
            <a:r>
              <a:rPr sz="1700" spc="-75" dirty="0">
                <a:solidFill>
                  <a:srgbClr val="142A6E"/>
                </a:solidFill>
                <a:latin typeface="Tahoma"/>
                <a:cs typeface="Tahoma"/>
              </a:rPr>
              <a:t>Italia</a:t>
            </a:r>
            <a:r>
              <a:rPr sz="1700" spc="-6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/</a:t>
            </a:r>
            <a:r>
              <a:rPr sz="1700" spc="-9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Milán.</a:t>
            </a:r>
            <a:endParaRPr sz="1700" dirty="0">
              <a:latin typeface="Tahoma"/>
              <a:cs typeface="Tahoma"/>
            </a:endParaRPr>
          </a:p>
          <a:p>
            <a:pPr marL="561340" lvl="1" indent="-224154">
              <a:lnSpc>
                <a:spcPct val="100000"/>
              </a:lnSpc>
              <a:spcBef>
                <a:spcPts val="1600"/>
              </a:spcBef>
              <a:buChar char="–"/>
              <a:tabLst>
                <a:tab pos="561340" algn="l"/>
              </a:tabLst>
            </a:pP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Reino</a:t>
            </a:r>
            <a:r>
              <a:rPr sz="1700" spc="-8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Unido</a:t>
            </a:r>
            <a:r>
              <a:rPr sz="1700" spc="-7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/</a:t>
            </a:r>
            <a:r>
              <a:rPr sz="1700" spc="-7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Manchester.</a:t>
            </a:r>
            <a:endParaRPr sz="1700" dirty="0">
              <a:latin typeface="Tahoma"/>
              <a:cs typeface="Tahoma"/>
            </a:endParaRPr>
          </a:p>
          <a:p>
            <a:pPr marL="199390" indent="-186690">
              <a:lnSpc>
                <a:spcPct val="100000"/>
              </a:lnSpc>
              <a:spcBef>
                <a:spcPts val="1600"/>
              </a:spcBef>
              <a:buSzPct val="94117"/>
              <a:buAutoNum type="arabicPeriod" startAt="2"/>
              <a:tabLst>
                <a:tab pos="199390" algn="l"/>
              </a:tabLst>
            </a:pP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Presentación</a:t>
            </a:r>
            <a:r>
              <a:rPr sz="1700" spc="-4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de</a:t>
            </a:r>
            <a:r>
              <a:rPr sz="1700" spc="-4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destino</a:t>
            </a:r>
            <a:r>
              <a:rPr sz="1700" spc="-3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Comunitat</a:t>
            </a:r>
            <a:r>
              <a:rPr sz="1700" spc="-4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Valenciana</a:t>
            </a:r>
            <a:r>
              <a:rPr sz="1700" spc="-3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en</a:t>
            </a:r>
            <a:r>
              <a:rPr sz="1700" spc="-4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Múnich.</a:t>
            </a:r>
            <a:endParaRPr sz="1700" dirty="0">
              <a:latin typeface="Tahoma"/>
              <a:cs typeface="Tahoma"/>
            </a:endParaRPr>
          </a:p>
          <a:p>
            <a:pPr marL="198755" indent="-186055">
              <a:lnSpc>
                <a:spcPct val="100000"/>
              </a:lnSpc>
              <a:spcBef>
                <a:spcPts val="1600"/>
              </a:spcBef>
              <a:buSzPct val="94117"/>
              <a:buAutoNum type="arabicPeriod" startAt="2"/>
              <a:tabLst>
                <a:tab pos="198755" algn="l"/>
              </a:tabLst>
            </a:pP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Presentación</a:t>
            </a:r>
            <a:r>
              <a:rPr sz="1700" spc="-4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de</a:t>
            </a:r>
            <a:r>
              <a:rPr sz="1700" spc="-4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destino</a:t>
            </a:r>
            <a:r>
              <a:rPr sz="1700" spc="-3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Comunitat</a:t>
            </a:r>
            <a:r>
              <a:rPr sz="1700" spc="-4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Valenciana</a:t>
            </a:r>
            <a:r>
              <a:rPr sz="1700" spc="-3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en</a:t>
            </a:r>
            <a:r>
              <a:rPr sz="1700" spc="-4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Roma.</a:t>
            </a:r>
            <a:endParaRPr sz="1700" dirty="0">
              <a:latin typeface="Tahoma"/>
              <a:cs typeface="Tahoma"/>
            </a:endParaRPr>
          </a:p>
          <a:p>
            <a:pPr marL="198755" indent="-186055">
              <a:lnSpc>
                <a:spcPct val="100000"/>
              </a:lnSpc>
              <a:spcBef>
                <a:spcPts val="1600"/>
              </a:spcBef>
              <a:buSzPct val="94117"/>
              <a:buAutoNum type="arabicPeriod" startAt="2"/>
              <a:tabLst>
                <a:tab pos="198755" algn="l"/>
              </a:tabLst>
            </a:pP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World</a:t>
            </a:r>
            <a:r>
              <a:rPr sz="1700" spc="-8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Travel</a:t>
            </a:r>
            <a:r>
              <a:rPr sz="1700" spc="-8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Market</a:t>
            </a:r>
            <a:r>
              <a:rPr sz="1700" spc="-8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dirty="0">
                <a:solidFill>
                  <a:srgbClr val="142A6E"/>
                </a:solidFill>
                <a:latin typeface="Tahoma"/>
                <a:cs typeface="Tahoma"/>
              </a:rPr>
              <a:t>en</a:t>
            </a:r>
            <a:r>
              <a:rPr sz="1700" spc="-8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700" spc="-10" dirty="0">
                <a:solidFill>
                  <a:srgbClr val="142A6E"/>
                </a:solidFill>
                <a:latin typeface="Tahoma"/>
                <a:cs typeface="Tahoma"/>
              </a:rPr>
              <a:t>Londres.</a:t>
            </a:r>
            <a:endParaRPr sz="17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82064" y="10274164"/>
            <a:ext cx="2244090" cy="648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635"/>
              </a:lnSpc>
              <a:spcBef>
                <a:spcPts val="95"/>
              </a:spcBef>
            </a:pPr>
            <a:r>
              <a:rPr sz="2500" b="1" dirty="0">
                <a:latin typeface="Trebuchet MS"/>
                <a:cs typeface="Trebuchet MS"/>
              </a:rPr>
              <a:t>ALICANTE</a:t>
            </a:r>
            <a:r>
              <a:rPr sz="2500" b="1" spc="-35" dirty="0">
                <a:latin typeface="Trebuchet MS"/>
                <a:cs typeface="Trebuchet MS"/>
              </a:rPr>
              <a:t> </a:t>
            </a:r>
            <a:r>
              <a:rPr sz="2500" b="1" spc="-20" dirty="0">
                <a:latin typeface="Trebuchet MS"/>
                <a:cs typeface="Trebuchet MS"/>
              </a:rPr>
              <a:t>CITY</a:t>
            </a:r>
            <a:endParaRPr sz="2500">
              <a:latin typeface="Trebuchet MS"/>
              <a:cs typeface="Trebuchet MS"/>
            </a:endParaRPr>
          </a:p>
          <a:p>
            <a:pPr marL="679450">
              <a:lnSpc>
                <a:spcPts val="2275"/>
              </a:lnSpc>
            </a:pPr>
            <a:r>
              <a:rPr sz="2200" spc="-10" dirty="0">
                <a:latin typeface="Lucida Sans Unicode"/>
                <a:cs typeface="Lucida Sans Unicode"/>
              </a:rPr>
              <a:t>(SPAIN)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824064" y="10338292"/>
            <a:ext cx="280670" cy="586740"/>
          </a:xfrm>
          <a:custGeom>
            <a:avLst/>
            <a:gdLst/>
            <a:ahLst/>
            <a:cxnLst/>
            <a:rect l="l" t="t" r="r" b="b"/>
            <a:pathLst>
              <a:path w="280669" h="586740">
                <a:moveTo>
                  <a:pt x="267977" y="608"/>
                </a:moveTo>
                <a:lnTo>
                  <a:pt x="-12515" y="608"/>
                </a:lnTo>
                <a:lnTo>
                  <a:pt x="-12515" y="586978"/>
                </a:lnTo>
                <a:lnTo>
                  <a:pt x="267977" y="586978"/>
                </a:lnTo>
                <a:lnTo>
                  <a:pt x="267977" y="608"/>
                </a:lnTo>
                <a:close/>
              </a:path>
            </a:pathLst>
          </a:custGeom>
          <a:solidFill>
            <a:srgbClr val="0D287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50560" y="10446242"/>
            <a:ext cx="1023383" cy="32892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630155" y="8381155"/>
            <a:ext cx="64389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0" dirty="0">
                <a:solidFill>
                  <a:srgbClr val="FFFFFF"/>
                </a:solidFill>
                <a:latin typeface="Trebuchet MS"/>
                <a:cs typeface="Trebuchet MS"/>
              </a:rPr>
              <a:t>MILÁN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15009" y="6426590"/>
            <a:ext cx="909319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0" dirty="0">
                <a:solidFill>
                  <a:srgbClr val="FFFFFF"/>
                </a:solidFill>
                <a:latin typeface="Trebuchet MS"/>
                <a:cs typeface="Trebuchet MS"/>
              </a:rPr>
              <a:t>LONDRES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36464" y="6106117"/>
            <a:ext cx="73469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0" dirty="0">
                <a:solidFill>
                  <a:srgbClr val="FFFFFF"/>
                </a:solidFill>
                <a:latin typeface="Trebuchet MS"/>
                <a:cs typeface="Trebuchet MS"/>
              </a:rPr>
              <a:t>BERLÍN</a:t>
            </a:r>
            <a:endParaRPr sz="1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18441" y="330631"/>
            <a:ext cx="3111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D2872"/>
                </a:solidFill>
                <a:latin typeface="Tahoma"/>
                <a:cs typeface="Tahoma"/>
              </a:rPr>
              <a:t>Alicante</a:t>
            </a:r>
            <a:r>
              <a:rPr sz="1200" spc="140" dirty="0">
                <a:solidFill>
                  <a:srgbClr val="0D2872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D2872"/>
                </a:solidFill>
                <a:latin typeface="Tahoma"/>
                <a:cs typeface="Tahoma"/>
              </a:rPr>
              <a:t>Capital</a:t>
            </a:r>
            <a:r>
              <a:rPr sz="1200" spc="140" dirty="0">
                <a:solidFill>
                  <a:srgbClr val="0D2872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D2872"/>
                </a:solidFill>
                <a:latin typeface="Tahoma"/>
                <a:cs typeface="Tahoma"/>
              </a:rPr>
              <a:t>Española</a:t>
            </a:r>
            <a:r>
              <a:rPr sz="1200" spc="145" dirty="0">
                <a:solidFill>
                  <a:srgbClr val="0D2872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D2872"/>
                </a:solidFill>
                <a:latin typeface="Tahoma"/>
                <a:cs typeface="Tahoma"/>
              </a:rPr>
              <a:t>de</a:t>
            </a:r>
            <a:r>
              <a:rPr sz="1200" spc="140" dirty="0">
                <a:solidFill>
                  <a:srgbClr val="0D2872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D2872"/>
                </a:solidFill>
                <a:latin typeface="Tahoma"/>
                <a:cs typeface="Tahoma"/>
              </a:rPr>
              <a:t>la</a:t>
            </a:r>
            <a:r>
              <a:rPr sz="1200" spc="145" dirty="0">
                <a:solidFill>
                  <a:srgbClr val="0D2872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D2872"/>
                </a:solidFill>
                <a:latin typeface="Tahoma"/>
                <a:cs typeface="Tahoma"/>
              </a:rPr>
              <a:t>Gastronomía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50560" y="10466563"/>
            <a:ext cx="1023383" cy="32988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9824064" y="10338292"/>
            <a:ext cx="280670" cy="586740"/>
          </a:xfrm>
          <a:custGeom>
            <a:avLst/>
            <a:gdLst/>
            <a:ahLst/>
            <a:cxnLst/>
            <a:rect l="l" t="t" r="r" b="b"/>
            <a:pathLst>
              <a:path w="280669" h="586740">
                <a:moveTo>
                  <a:pt x="267977" y="608"/>
                </a:moveTo>
                <a:lnTo>
                  <a:pt x="-12515" y="608"/>
                </a:lnTo>
                <a:lnTo>
                  <a:pt x="-12515" y="586978"/>
                </a:lnTo>
                <a:lnTo>
                  <a:pt x="267977" y="586978"/>
                </a:lnTo>
                <a:lnTo>
                  <a:pt x="267977" y="608"/>
                </a:lnTo>
                <a:close/>
              </a:path>
            </a:pathLst>
          </a:custGeom>
          <a:solidFill>
            <a:srgbClr val="0D28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46638" y="4242300"/>
            <a:ext cx="3644900" cy="168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95"/>
              </a:spcBef>
              <a:buChar char="•"/>
              <a:tabLst>
                <a:tab pos="242570" algn="l"/>
              </a:tabLst>
            </a:pPr>
            <a:r>
              <a:rPr sz="2100" spc="-10" dirty="0">
                <a:solidFill>
                  <a:srgbClr val="142A6E"/>
                </a:solidFill>
                <a:latin typeface="Tahoma"/>
                <a:cs typeface="Tahoma"/>
              </a:rPr>
              <a:t>Participación</a:t>
            </a:r>
            <a:r>
              <a:rPr sz="2100" spc="-7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142A6E"/>
                </a:solidFill>
                <a:latin typeface="Tahoma"/>
                <a:cs typeface="Tahoma"/>
              </a:rPr>
              <a:t>en</a:t>
            </a:r>
            <a:r>
              <a:rPr sz="2100" spc="-6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142A6E"/>
                </a:solidFill>
                <a:latin typeface="Tahoma"/>
                <a:cs typeface="Tahoma"/>
              </a:rPr>
              <a:t>FITUR</a:t>
            </a:r>
            <a:r>
              <a:rPr sz="2100" spc="-6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100" spc="-20" dirty="0">
                <a:solidFill>
                  <a:srgbClr val="142A6E"/>
                </a:solidFill>
                <a:latin typeface="Tahoma"/>
                <a:cs typeface="Tahoma"/>
              </a:rPr>
              <a:t>2025.</a:t>
            </a:r>
            <a:endParaRPr sz="2100" dirty="0">
              <a:latin typeface="Tahoma"/>
              <a:cs typeface="Tahoma"/>
            </a:endParaRPr>
          </a:p>
          <a:p>
            <a:pPr marL="242570" indent="-229870">
              <a:lnSpc>
                <a:spcPct val="100000"/>
              </a:lnSpc>
              <a:spcBef>
                <a:spcPts val="1535"/>
              </a:spcBef>
              <a:buChar char="•"/>
              <a:tabLst>
                <a:tab pos="242570" algn="l"/>
              </a:tabLst>
            </a:pPr>
            <a:r>
              <a:rPr sz="2100" spc="-10" dirty="0">
                <a:solidFill>
                  <a:srgbClr val="142A6E"/>
                </a:solidFill>
                <a:latin typeface="Tahoma"/>
                <a:cs typeface="Tahoma"/>
              </a:rPr>
              <a:t>Madrid</a:t>
            </a:r>
            <a:r>
              <a:rPr sz="2100" spc="-14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100" spc="-10" dirty="0" err="1">
                <a:solidFill>
                  <a:srgbClr val="142A6E"/>
                </a:solidFill>
                <a:latin typeface="Tahoma"/>
                <a:cs typeface="Tahoma"/>
              </a:rPr>
              <a:t>Fusión</a:t>
            </a:r>
            <a:r>
              <a:rPr sz="2100" spc="-10" dirty="0">
                <a:solidFill>
                  <a:srgbClr val="142A6E"/>
                </a:solidFill>
                <a:latin typeface="Tahoma"/>
                <a:cs typeface="Tahoma"/>
              </a:rPr>
              <a:t>.</a:t>
            </a:r>
            <a:endParaRPr lang="es-ES" sz="2100" spc="-10" dirty="0">
              <a:solidFill>
                <a:srgbClr val="142A6E"/>
              </a:solidFill>
              <a:latin typeface="Tahoma"/>
              <a:cs typeface="Tahoma"/>
            </a:endParaRPr>
          </a:p>
          <a:p>
            <a:pPr marL="242570" indent="-229870">
              <a:lnSpc>
                <a:spcPct val="100000"/>
              </a:lnSpc>
              <a:spcBef>
                <a:spcPts val="1535"/>
              </a:spcBef>
              <a:buChar char="•"/>
              <a:tabLst>
                <a:tab pos="242570" algn="l"/>
              </a:tabLst>
            </a:pPr>
            <a:r>
              <a:rPr lang="es-ES" sz="2100" spc="-10" dirty="0">
                <a:solidFill>
                  <a:srgbClr val="142A6E"/>
                </a:solidFill>
                <a:latin typeface="Tahoma"/>
                <a:cs typeface="Tahoma"/>
              </a:rPr>
              <a:t>Presentación Gastronómica Capital Española en Madrid</a:t>
            </a:r>
            <a:endParaRPr sz="21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83552" y="4298145"/>
            <a:ext cx="2648585" cy="15043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41935" marR="5080" indent="-229870">
              <a:lnSpc>
                <a:spcPct val="100499"/>
              </a:lnSpc>
              <a:spcBef>
                <a:spcPts val="85"/>
              </a:spcBef>
              <a:buChar char="•"/>
              <a:tabLst>
                <a:tab pos="243204" algn="l"/>
              </a:tabLst>
            </a:pPr>
            <a:r>
              <a:rPr sz="2100" dirty="0">
                <a:solidFill>
                  <a:srgbClr val="142A6E"/>
                </a:solidFill>
                <a:latin typeface="Tahoma"/>
                <a:cs typeface="Tahoma"/>
              </a:rPr>
              <a:t>III</a:t>
            </a:r>
            <a:r>
              <a:rPr sz="2100" spc="-10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100" spc="-10" dirty="0">
                <a:solidFill>
                  <a:srgbClr val="142A6E"/>
                </a:solidFill>
                <a:latin typeface="Tahoma"/>
                <a:cs typeface="Tahoma"/>
              </a:rPr>
              <a:t>Jornadas</a:t>
            </a:r>
            <a:r>
              <a:rPr sz="2100" spc="-10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100" spc="-20" dirty="0">
                <a:solidFill>
                  <a:srgbClr val="142A6E"/>
                </a:solidFill>
                <a:latin typeface="Tahoma"/>
                <a:cs typeface="Tahoma"/>
              </a:rPr>
              <a:t>Alicante 	</a:t>
            </a:r>
            <a:r>
              <a:rPr sz="2100" spc="-10" dirty="0">
                <a:solidFill>
                  <a:srgbClr val="142A6E"/>
                </a:solidFill>
                <a:latin typeface="Tahoma"/>
                <a:cs typeface="Tahoma"/>
              </a:rPr>
              <a:t>ciudad</a:t>
            </a:r>
            <a:r>
              <a:rPr sz="2100" spc="-7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142A6E"/>
                </a:solidFill>
                <a:latin typeface="Tahoma"/>
                <a:cs typeface="Tahoma"/>
              </a:rPr>
              <a:t>del</a:t>
            </a:r>
            <a:r>
              <a:rPr sz="2100" spc="-6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100" spc="-10" dirty="0">
                <a:solidFill>
                  <a:srgbClr val="142A6E"/>
                </a:solidFill>
                <a:latin typeface="Tahoma"/>
                <a:cs typeface="Tahoma"/>
              </a:rPr>
              <a:t>arroz.</a:t>
            </a:r>
            <a:endParaRPr sz="2100">
              <a:latin typeface="Tahoma"/>
              <a:cs typeface="Tahoma"/>
            </a:endParaRPr>
          </a:p>
          <a:p>
            <a:pPr marL="242570" marR="238125" indent="-229870">
              <a:lnSpc>
                <a:spcPct val="100499"/>
              </a:lnSpc>
              <a:spcBef>
                <a:spcPts val="1525"/>
              </a:spcBef>
              <a:buChar char="•"/>
              <a:tabLst>
                <a:tab pos="242570" algn="l"/>
              </a:tabLst>
            </a:pPr>
            <a:r>
              <a:rPr sz="2100" dirty="0">
                <a:solidFill>
                  <a:srgbClr val="142A6E"/>
                </a:solidFill>
                <a:latin typeface="Tahoma"/>
                <a:cs typeface="Tahoma"/>
              </a:rPr>
              <a:t>Jornada</a:t>
            </a:r>
            <a:r>
              <a:rPr sz="2100" spc="-8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142A6E"/>
                </a:solidFill>
                <a:latin typeface="Tahoma"/>
                <a:cs typeface="Tahoma"/>
              </a:rPr>
              <a:t>Cocina</a:t>
            </a:r>
            <a:r>
              <a:rPr sz="2100" spc="-9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100" spc="-25" dirty="0">
                <a:solidFill>
                  <a:srgbClr val="142A6E"/>
                </a:solidFill>
                <a:latin typeface="Tahoma"/>
                <a:cs typeface="Tahoma"/>
              </a:rPr>
              <a:t>de </a:t>
            </a:r>
            <a:r>
              <a:rPr sz="2100" spc="-10" dirty="0">
                <a:solidFill>
                  <a:srgbClr val="142A6E"/>
                </a:solidFill>
                <a:latin typeface="Tahoma"/>
                <a:cs typeface="Tahoma"/>
              </a:rPr>
              <a:t>Cuchara.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85398" y="4311471"/>
            <a:ext cx="4224020" cy="56702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95"/>
              </a:spcBef>
              <a:buSzPct val="105000"/>
              <a:buChar char="•"/>
              <a:tabLst>
                <a:tab pos="242570" algn="l"/>
              </a:tabLst>
            </a:pP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Tapa</a:t>
            </a:r>
            <a:r>
              <a:rPr sz="2000" spc="-5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y</a:t>
            </a:r>
            <a:r>
              <a:rPr sz="2000" spc="-6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Menús</a:t>
            </a:r>
            <a:r>
              <a:rPr sz="2000" spc="-5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de</a:t>
            </a:r>
            <a:r>
              <a:rPr sz="2000" spc="-5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42A6E"/>
                </a:solidFill>
                <a:latin typeface="Tahoma"/>
                <a:cs typeface="Tahoma"/>
              </a:rPr>
              <a:t>Cuaresma.</a:t>
            </a:r>
            <a:endParaRPr sz="2000" dirty="0">
              <a:latin typeface="Tahoma"/>
              <a:cs typeface="Tahoma"/>
            </a:endParaRPr>
          </a:p>
          <a:p>
            <a:pPr marL="242570" indent="-229870">
              <a:lnSpc>
                <a:spcPct val="100000"/>
              </a:lnSpc>
              <a:spcBef>
                <a:spcPts val="1655"/>
              </a:spcBef>
              <a:buSzPct val="105000"/>
              <a:buChar char="•"/>
              <a:tabLst>
                <a:tab pos="242570" algn="l"/>
              </a:tabLst>
            </a:pP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Congreso</a:t>
            </a:r>
            <a:r>
              <a:rPr sz="2000" spc="-9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HIP</a:t>
            </a:r>
            <a:r>
              <a:rPr sz="2000" spc="-8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42A6E"/>
                </a:solidFill>
                <a:latin typeface="Tahoma"/>
                <a:cs typeface="Tahoma"/>
              </a:rPr>
              <a:t>Madrid.</a:t>
            </a:r>
            <a:endParaRPr sz="2000" dirty="0">
              <a:latin typeface="Tahoma"/>
              <a:cs typeface="Tahoma"/>
            </a:endParaRPr>
          </a:p>
          <a:p>
            <a:pPr marL="241935" marR="202565" indent="-229870">
              <a:lnSpc>
                <a:spcPct val="101400"/>
              </a:lnSpc>
              <a:spcBef>
                <a:spcPts val="1620"/>
              </a:spcBef>
              <a:buSzPct val="105000"/>
              <a:buChar char="•"/>
              <a:tabLst>
                <a:tab pos="243204" algn="l"/>
              </a:tabLst>
            </a:pP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Salón</a:t>
            </a:r>
            <a:r>
              <a:rPr sz="2000" spc="12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Profesional</a:t>
            </a:r>
            <a:r>
              <a:rPr sz="2000" spc="-5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y</a:t>
            </a:r>
            <a:r>
              <a:rPr sz="2000" spc="-6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premios</a:t>
            </a:r>
            <a:r>
              <a:rPr sz="2000" spc="-5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42A6E"/>
                </a:solidFill>
                <a:latin typeface="Tahoma"/>
                <a:cs typeface="Tahoma"/>
              </a:rPr>
              <a:t>vinos 	</a:t>
            </a: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Alicante</a:t>
            </a:r>
            <a:r>
              <a:rPr sz="2000" spc="-11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142A6E"/>
                </a:solidFill>
                <a:latin typeface="Tahoma"/>
                <a:cs typeface="Tahoma"/>
              </a:rPr>
              <a:t>DOP.</a:t>
            </a:r>
            <a:endParaRPr sz="2000" dirty="0">
              <a:latin typeface="Tahoma"/>
              <a:cs typeface="Tahoma"/>
            </a:endParaRPr>
          </a:p>
          <a:p>
            <a:pPr marL="242570" indent="-229870">
              <a:lnSpc>
                <a:spcPct val="100000"/>
              </a:lnSpc>
              <a:spcBef>
                <a:spcPts val="1635"/>
              </a:spcBef>
              <a:buSzPct val="105000"/>
              <a:buChar char="•"/>
              <a:tabLst>
                <a:tab pos="242570" algn="l"/>
              </a:tabLst>
            </a:pP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Día</a:t>
            </a:r>
            <a:r>
              <a:rPr sz="2000" spc="-10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142A6E"/>
                </a:solidFill>
                <a:latin typeface="Tahoma"/>
                <a:cs typeface="Tahoma"/>
              </a:rPr>
              <a:t>Internacional</a:t>
            </a:r>
            <a:r>
              <a:rPr sz="2000" spc="-10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del</a:t>
            </a:r>
            <a:r>
              <a:rPr sz="2000" spc="-10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42A6E"/>
                </a:solidFill>
                <a:latin typeface="Tahoma"/>
                <a:cs typeface="Tahoma"/>
              </a:rPr>
              <a:t>Consumidor.</a:t>
            </a:r>
            <a:endParaRPr sz="2000" dirty="0">
              <a:latin typeface="Tahoma"/>
              <a:cs typeface="Tahoma"/>
            </a:endParaRPr>
          </a:p>
          <a:p>
            <a:pPr marL="241935" marR="5080" indent="-229870">
              <a:lnSpc>
                <a:spcPct val="101400"/>
              </a:lnSpc>
              <a:spcBef>
                <a:spcPts val="1620"/>
              </a:spcBef>
              <a:buSzPct val="105000"/>
              <a:buChar char="•"/>
              <a:tabLst>
                <a:tab pos="243204" algn="l"/>
              </a:tabLst>
            </a:pPr>
            <a:r>
              <a:rPr sz="2000" spc="-10" dirty="0">
                <a:solidFill>
                  <a:srgbClr val="142A6E"/>
                </a:solidFill>
                <a:latin typeface="Tahoma"/>
                <a:cs typeface="Tahoma"/>
              </a:rPr>
              <a:t>Presentación</a:t>
            </a:r>
            <a:r>
              <a:rPr sz="2000" spc="-3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del</a:t>
            </a:r>
            <a:r>
              <a:rPr sz="2000" spc="-2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cupón</a:t>
            </a:r>
            <a:r>
              <a:rPr sz="2000" spc="-2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de</a:t>
            </a:r>
            <a:r>
              <a:rPr sz="2000" spc="-2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la</a:t>
            </a:r>
            <a:r>
              <a:rPr sz="2000" spc="-2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142A6E"/>
                </a:solidFill>
                <a:latin typeface="Tahoma"/>
                <a:cs typeface="Tahoma"/>
              </a:rPr>
              <a:t>ONCE 	</a:t>
            </a:r>
            <a:r>
              <a:rPr sz="2000" spc="-10" dirty="0">
                <a:solidFill>
                  <a:srgbClr val="142A6E"/>
                </a:solidFill>
                <a:latin typeface="Tahoma"/>
                <a:cs typeface="Tahoma"/>
              </a:rPr>
              <a:t>Capital</a:t>
            </a:r>
            <a:r>
              <a:rPr sz="2000" spc="-8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42A6E"/>
                </a:solidFill>
                <a:latin typeface="Tahoma"/>
                <a:cs typeface="Tahoma"/>
              </a:rPr>
              <a:t>Española</a:t>
            </a:r>
            <a:r>
              <a:rPr sz="2000" spc="-7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de</a:t>
            </a:r>
            <a:r>
              <a:rPr sz="2000" spc="-7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la</a:t>
            </a:r>
            <a:r>
              <a:rPr sz="2000" spc="-8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142A6E"/>
                </a:solidFill>
                <a:latin typeface="Tahoma"/>
                <a:cs typeface="Tahoma"/>
              </a:rPr>
              <a:t>Gastronomía.</a:t>
            </a:r>
            <a:endParaRPr sz="2000" dirty="0">
              <a:latin typeface="Tahoma"/>
              <a:cs typeface="Tahoma"/>
            </a:endParaRPr>
          </a:p>
          <a:p>
            <a:pPr marL="242570" indent="-229870">
              <a:lnSpc>
                <a:spcPct val="100000"/>
              </a:lnSpc>
              <a:spcBef>
                <a:spcPts val="1635"/>
              </a:spcBef>
              <a:buSzPct val="105000"/>
              <a:buChar char="•"/>
              <a:tabLst>
                <a:tab pos="242570" algn="l"/>
              </a:tabLst>
            </a:pP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Jornada</a:t>
            </a:r>
            <a:r>
              <a:rPr sz="2000" spc="-13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Gastronómica</a:t>
            </a:r>
            <a:r>
              <a:rPr sz="2000" spc="-12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42A6E"/>
                </a:solidFill>
                <a:latin typeface="Tahoma"/>
                <a:cs typeface="Tahoma"/>
              </a:rPr>
              <a:t>Bocados.</a:t>
            </a:r>
            <a:endParaRPr sz="2000" dirty="0">
              <a:latin typeface="Tahoma"/>
              <a:cs typeface="Tahoma"/>
            </a:endParaRPr>
          </a:p>
          <a:p>
            <a:pPr marL="241935" marR="22225" indent="-229870">
              <a:lnSpc>
                <a:spcPct val="101400"/>
              </a:lnSpc>
              <a:spcBef>
                <a:spcPts val="1620"/>
              </a:spcBef>
              <a:buSzPct val="105000"/>
              <a:buChar char="•"/>
              <a:tabLst>
                <a:tab pos="243204" algn="l"/>
              </a:tabLst>
            </a:pP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Master</a:t>
            </a:r>
            <a:r>
              <a:rPr sz="2000" spc="-9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Chef</a:t>
            </a:r>
            <a:r>
              <a:rPr sz="2000" spc="-9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Rodaje.</a:t>
            </a:r>
            <a:r>
              <a:rPr sz="2000" spc="-9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Edición</a:t>
            </a:r>
            <a:r>
              <a:rPr sz="2000" spc="-9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42A6E"/>
                </a:solidFill>
                <a:latin typeface="Tahoma"/>
                <a:cs typeface="Tahoma"/>
              </a:rPr>
              <a:t>Capital 	</a:t>
            </a: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Española</a:t>
            </a:r>
            <a:r>
              <a:rPr sz="2000" spc="-4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de</a:t>
            </a:r>
            <a:r>
              <a:rPr sz="2000" spc="-4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la</a:t>
            </a:r>
            <a:r>
              <a:rPr sz="2000" spc="-5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42A6E"/>
                </a:solidFill>
                <a:latin typeface="Tahoma"/>
                <a:cs typeface="Tahoma"/>
              </a:rPr>
              <a:t>Gastronomía.</a:t>
            </a:r>
            <a:endParaRPr sz="2000" dirty="0">
              <a:latin typeface="Tahoma"/>
              <a:cs typeface="Tahoma"/>
            </a:endParaRPr>
          </a:p>
          <a:p>
            <a:pPr marL="241935" marR="63500" indent="-229870">
              <a:lnSpc>
                <a:spcPct val="101400"/>
              </a:lnSpc>
              <a:spcBef>
                <a:spcPts val="1605"/>
              </a:spcBef>
              <a:buSzPct val="105000"/>
              <a:buChar char="•"/>
              <a:tabLst>
                <a:tab pos="243204" algn="l"/>
              </a:tabLst>
            </a:pP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Concurso</a:t>
            </a:r>
            <a:r>
              <a:rPr sz="2000" spc="-2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de</a:t>
            </a:r>
            <a:r>
              <a:rPr sz="2000" spc="-3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monas</a:t>
            </a:r>
            <a:r>
              <a:rPr sz="2000" spc="-3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de</a:t>
            </a:r>
            <a:r>
              <a:rPr sz="2000" spc="-3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la</a:t>
            </a:r>
            <a:r>
              <a:rPr sz="2000" spc="-4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42A6E"/>
                </a:solidFill>
                <a:latin typeface="Tahoma"/>
                <a:cs typeface="Tahoma"/>
              </a:rPr>
              <a:t>Provincia 	</a:t>
            </a:r>
            <a:r>
              <a:rPr sz="2000" dirty="0">
                <a:solidFill>
                  <a:srgbClr val="142A6E"/>
                </a:solidFill>
                <a:latin typeface="Tahoma"/>
                <a:cs typeface="Tahoma"/>
              </a:rPr>
              <a:t>de</a:t>
            </a:r>
            <a:r>
              <a:rPr sz="2000" spc="-10" dirty="0">
                <a:solidFill>
                  <a:srgbClr val="142A6E"/>
                </a:solidFill>
                <a:latin typeface="Tahoma"/>
                <a:cs typeface="Tahoma"/>
              </a:rPr>
              <a:t> Alicante.</a:t>
            </a:r>
            <a:endParaRPr lang="es-ES" sz="2000" spc="-10" dirty="0">
              <a:solidFill>
                <a:srgbClr val="142A6E"/>
              </a:solidFill>
              <a:latin typeface="Tahoma"/>
              <a:cs typeface="Tahoma"/>
            </a:endParaRPr>
          </a:p>
          <a:p>
            <a:pPr marL="241935" marR="63500" indent="-229870">
              <a:lnSpc>
                <a:spcPct val="101400"/>
              </a:lnSpc>
              <a:spcBef>
                <a:spcPts val="1605"/>
              </a:spcBef>
              <a:buSzPct val="105000"/>
              <a:buChar char="•"/>
              <a:tabLst>
                <a:tab pos="243204" algn="l"/>
              </a:tabLst>
            </a:pPr>
            <a:r>
              <a:rPr lang="es-ES" sz="2000" spc="-10" dirty="0">
                <a:solidFill>
                  <a:srgbClr val="142A6E"/>
                </a:solidFill>
                <a:latin typeface="Tahoma"/>
                <a:cs typeface="Tahoma"/>
              </a:rPr>
              <a:t>ITB Berlín</a:t>
            </a:r>
            <a:endParaRPr sz="2000" dirty="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45865" y="2924033"/>
            <a:ext cx="16358869" cy="1019175"/>
            <a:chOff x="3745865" y="2924033"/>
            <a:chExt cx="16358869" cy="1019175"/>
          </a:xfrm>
        </p:grpSpPr>
        <p:sp>
          <p:nvSpPr>
            <p:cNvPr id="9" name="object 9"/>
            <p:cNvSpPr/>
            <p:nvPr/>
          </p:nvSpPr>
          <p:spPr>
            <a:xfrm>
              <a:off x="4055084" y="3263122"/>
              <a:ext cx="14675485" cy="375920"/>
            </a:xfrm>
            <a:custGeom>
              <a:avLst/>
              <a:gdLst/>
              <a:ahLst/>
              <a:cxnLst/>
              <a:rect l="l" t="t" r="r" b="b"/>
              <a:pathLst>
                <a:path w="14675485" h="375920">
                  <a:moveTo>
                    <a:pt x="375043" y="187845"/>
                  </a:moveTo>
                  <a:lnTo>
                    <a:pt x="368693" y="137718"/>
                  </a:lnTo>
                  <a:lnTo>
                    <a:pt x="349656" y="92659"/>
                  </a:lnTo>
                  <a:lnTo>
                    <a:pt x="320471" y="54584"/>
                  </a:lnTo>
                  <a:lnTo>
                    <a:pt x="282397" y="25387"/>
                  </a:lnTo>
                  <a:lnTo>
                    <a:pt x="237337" y="6350"/>
                  </a:lnTo>
                  <a:lnTo>
                    <a:pt x="187198" y="0"/>
                  </a:lnTo>
                  <a:lnTo>
                    <a:pt x="137706" y="6350"/>
                  </a:lnTo>
                  <a:lnTo>
                    <a:pt x="92646" y="25387"/>
                  </a:lnTo>
                  <a:lnTo>
                    <a:pt x="54571" y="54584"/>
                  </a:lnTo>
                  <a:lnTo>
                    <a:pt x="25387" y="92659"/>
                  </a:lnTo>
                  <a:lnTo>
                    <a:pt x="6337" y="137718"/>
                  </a:lnTo>
                  <a:lnTo>
                    <a:pt x="0" y="187845"/>
                  </a:lnTo>
                  <a:lnTo>
                    <a:pt x="6337" y="237985"/>
                  </a:lnTo>
                  <a:lnTo>
                    <a:pt x="25387" y="282397"/>
                  </a:lnTo>
                  <a:lnTo>
                    <a:pt x="54571" y="320471"/>
                  </a:lnTo>
                  <a:lnTo>
                    <a:pt x="92646" y="350304"/>
                  </a:lnTo>
                  <a:lnTo>
                    <a:pt x="137706" y="369341"/>
                  </a:lnTo>
                  <a:lnTo>
                    <a:pt x="187198" y="375691"/>
                  </a:lnTo>
                  <a:lnTo>
                    <a:pt x="237337" y="369341"/>
                  </a:lnTo>
                  <a:lnTo>
                    <a:pt x="282397" y="350304"/>
                  </a:lnTo>
                  <a:lnTo>
                    <a:pt x="320471" y="320471"/>
                  </a:lnTo>
                  <a:lnTo>
                    <a:pt x="349656" y="282397"/>
                  </a:lnTo>
                  <a:lnTo>
                    <a:pt x="368693" y="237985"/>
                  </a:lnTo>
                  <a:lnTo>
                    <a:pt x="375043" y="187845"/>
                  </a:lnTo>
                  <a:close/>
                </a:path>
                <a:path w="14675485" h="375920">
                  <a:moveTo>
                    <a:pt x="9856597" y="187845"/>
                  </a:moveTo>
                  <a:lnTo>
                    <a:pt x="9849612" y="137718"/>
                  </a:lnTo>
                  <a:lnTo>
                    <a:pt x="9831210" y="92659"/>
                  </a:lnTo>
                  <a:lnTo>
                    <a:pt x="9801377" y="54584"/>
                  </a:lnTo>
                  <a:lnTo>
                    <a:pt x="9763938" y="25387"/>
                  </a:lnTo>
                  <a:lnTo>
                    <a:pt x="9718878" y="6350"/>
                  </a:lnTo>
                  <a:lnTo>
                    <a:pt x="9668751" y="0"/>
                  </a:lnTo>
                  <a:lnTo>
                    <a:pt x="9619247" y="6350"/>
                  </a:lnTo>
                  <a:lnTo>
                    <a:pt x="9574200" y="25387"/>
                  </a:lnTo>
                  <a:lnTo>
                    <a:pt x="9536112" y="54584"/>
                  </a:lnTo>
                  <a:lnTo>
                    <a:pt x="9506928" y="92659"/>
                  </a:lnTo>
                  <a:lnTo>
                    <a:pt x="9487891" y="137718"/>
                  </a:lnTo>
                  <a:lnTo>
                    <a:pt x="9480906" y="187845"/>
                  </a:lnTo>
                  <a:lnTo>
                    <a:pt x="9487891" y="237985"/>
                  </a:lnTo>
                  <a:lnTo>
                    <a:pt x="9506928" y="282397"/>
                  </a:lnTo>
                  <a:lnTo>
                    <a:pt x="9536112" y="320471"/>
                  </a:lnTo>
                  <a:lnTo>
                    <a:pt x="9574200" y="350304"/>
                  </a:lnTo>
                  <a:lnTo>
                    <a:pt x="9619247" y="369341"/>
                  </a:lnTo>
                  <a:lnTo>
                    <a:pt x="9668751" y="375691"/>
                  </a:lnTo>
                  <a:lnTo>
                    <a:pt x="9718878" y="369341"/>
                  </a:lnTo>
                  <a:lnTo>
                    <a:pt x="9763938" y="350304"/>
                  </a:lnTo>
                  <a:lnTo>
                    <a:pt x="9801377" y="320471"/>
                  </a:lnTo>
                  <a:lnTo>
                    <a:pt x="9831210" y="282397"/>
                  </a:lnTo>
                  <a:lnTo>
                    <a:pt x="9849612" y="237985"/>
                  </a:lnTo>
                  <a:lnTo>
                    <a:pt x="9856597" y="187845"/>
                  </a:lnTo>
                  <a:close/>
                </a:path>
                <a:path w="14675485" h="375920">
                  <a:moveTo>
                    <a:pt x="14675104" y="187845"/>
                  </a:moveTo>
                  <a:lnTo>
                    <a:pt x="14668119" y="137718"/>
                  </a:lnTo>
                  <a:lnTo>
                    <a:pt x="14649082" y="92659"/>
                  </a:lnTo>
                  <a:lnTo>
                    <a:pt x="14619897" y="54584"/>
                  </a:lnTo>
                  <a:lnTo>
                    <a:pt x="14581823" y="25387"/>
                  </a:lnTo>
                  <a:lnTo>
                    <a:pt x="14537398" y="6350"/>
                  </a:lnTo>
                  <a:lnTo>
                    <a:pt x="14487258" y="0"/>
                  </a:lnTo>
                  <a:lnTo>
                    <a:pt x="14437132" y="6350"/>
                  </a:lnTo>
                  <a:lnTo>
                    <a:pt x="14392707" y="25387"/>
                  </a:lnTo>
                  <a:lnTo>
                    <a:pt x="14354632" y="54584"/>
                  </a:lnTo>
                  <a:lnTo>
                    <a:pt x="14325435" y="92659"/>
                  </a:lnTo>
                  <a:lnTo>
                    <a:pt x="14306398" y="137718"/>
                  </a:lnTo>
                  <a:lnTo>
                    <a:pt x="14299425" y="187845"/>
                  </a:lnTo>
                  <a:lnTo>
                    <a:pt x="14306398" y="237985"/>
                  </a:lnTo>
                  <a:lnTo>
                    <a:pt x="14325435" y="282397"/>
                  </a:lnTo>
                  <a:lnTo>
                    <a:pt x="14354632" y="320471"/>
                  </a:lnTo>
                  <a:lnTo>
                    <a:pt x="14392707" y="350304"/>
                  </a:lnTo>
                  <a:lnTo>
                    <a:pt x="14437132" y="369341"/>
                  </a:lnTo>
                  <a:lnTo>
                    <a:pt x="14487258" y="375691"/>
                  </a:lnTo>
                  <a:lnTo>
                    <a:pt x="14537398" y="369341"/>
                  </a:lnTo>
                  <a:lnTo>
                    <a:pt x="14581823" y="350304"/>
                  </a:lnTo>
                  <a:lnTo>
                    <a:pt x="14619897" y="320471"/>
                  </a:lnTo>
                  <a:lnTo>
                    <a:pt x="14649082" y="282397"/>
                  </a:lnTo>
                  <a:lnTo>
                    <a:pt x="14668119" y="237985"/>
                  </a:lnTo>
                  <a:lnTo>
                    <a:pt x="14675104" y="187845"/>
                  </a:lnTo>
                  <a:close/>
                </a:path>
              </a:pathLst>
            </a:custGeom>
            <a:solidFill>
              <a:srgbClr val="6E72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5865" y="2924033"/>
              <a:ext cx="4832350" cy="10187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387205" y="2924033"/>
              <a:ext cx="10717530" cy="984885"/>
            </a:xfrm>
            <a:custGeom>
              <a:avLst/>
              <a:gdLst/>
              <a:ahLst/>
              <a:cxnLst/>
              <a:rect l="l" t="t" r="r" b="b"/>
              <a:pathLst>
                <a:path w="10717530" h="984885">
                  <a:moveTo>
                    <a:pt x="4340442" y="5289"/>
                  </a:moveTo>
                  <a:lnTo>
                    <a:pt x="4292847" y="7193"/>
                  </a:lnTo>
                  <a:lnTo>
                    <a:pt x="4247156" y="13539"/>
                  </a:lnTo>
                  <a:lnTo>
                    <a:pt x="4202100" y="24327"/>
                  </a:lnTo>
                  <a:lnTo>
                    <a:pt x="4159582" y="39557"/>
                  </a:lnTo>
                  <a:lnTo>
                    <a:pt x="4118333" y="57961"/>
                  </a:lnTo>
                  <a:lnTo>
                    <a:pt x="4079622" y="80172"/>
                  </a:lnTo>
                  <a:lnTo>
                    <a:pt x="4042815" y="105556"/>
                  </a:lnTo>
                  <a:lnTo>
                    <a:pt x="4008547" y="134113"/>
                  </a:lnTo>
                  <a:lnTo>
                    <a:pt x="3977452" y="165208"/>
                  </a:lnTo>
                  <a:lnTo>
                    <a:pt x="3948895" y="199476"/>
                  </a:lnTo>
                  <a:lnTo>
                    <a:pt x="3923511" y="236283"/>
                  </a:lnTo>
                  <a:lnTo>
                    <a:pt x="3901300" y="274994"/>
                  </a:lnTo>
                  <a:lnTo>
                    <a:pt x="3882896" y="316243"/>
                  </a:lnTo>
                  <a:lnTo>
                    <a:pt x="3868301" y="359395"/>
                  </a:lnTo>
                  <a:lnTo>
                    <a:pt x="3858782" y="396837"/>
                  </a:lnTo>
                  <a:lnTo>
                    <a:pt x="-5926" y="396837"/>
                  </a:lnTo>
                  <a:lnTo>
                    <a:pt x="-5926" y="599274"/>
                  </a:lnTo>
                  <a:lnTo>
                    <a:pt x="3859416" y="599274"/>
                  </a:lnTo>
                  <a:lnTo>
                    <a:pt x="3868301" y="635446"/>
                  </a:lnTo>
                  <a:lnTo>
                    <a:pt x="3882896" y="678599"/>
                  </a:lnTo>
                  <a:lnTo>
                    <a:pt x="3901300" y="719848"/>
                  </a:lnTo>
                  <a:lnTo>
                    <a:pt x="3923511" y="758558"/>
                  </a:lnTo>
                  <a:lnTo>
                    <a:pt x="3948895" y="795365"/>
                  </a:lnTo>
                  <a:lnTo>
                    <a:pt x="3977452" y="829633"/>
                  </a:lnTo>
                  <a:lnTo>
                    <a:pt x="4008547" y="860729"/>
                  </a:lnTo>
                  <a:lnTo>
                    <a:pt x="4042815" y="889285"/>
                  </a:lnTo>
                  <a:lnTo>
                    <a:pt x="4079622" y="914669"/>
                  </a:lnTo>
                  <a:lnTo>
                    <a:pt x="4118333" y="936880"/>
                  </a:lnTo>
                  <a:lnTo>
                    <a:pt x="4159582" y="955284"/>
                  </a:lnTo>
                  <a:lnTo>
                    <a:pt x="4202100" y="969880"/>
                  </a:lnTo>
                  <a:lnTo>
                    <a:pt x="4247156" y="980668"/>
                  </a:lnTo>
                  <a:lnTo>
                    <a:pt x="4292847" y="987648"/>
                  </a:lnTo>
                  <a:lnTo>
                    <a:pt x="4340442" y="989552"/>
                  </a:lnTo>
                  <a:lnTo>
                    <a:pt x="4388037" y="987648"/>
                  </a:lnTo>
                  <a:lnTo>
                    <a:pt x="4433728" y="980668"/>
                  </a:lnTo>
                  <a:lnTo>
                    <a:pt x="4478785" y="969880"/>
                  </a:lnTo>
                  <a:lnTo>
                    <a:pt x="4521303" y="955284"/>
                  </a:lnTo>
                  <a:lnTo>
                    <a:pt x="4562552" y="936880"/>
                  </a:lnTo>
                  <a:lnTo>
                    <a:pt x="4601897" y="914669"/>
                  </a:lnTo>
                  <a:lnTo>
                    <a:pt x="4638069" y="889285"/>
                  </a:lnTo>
                  <a:lnTo>
                    <a:pt x="4672338" y="860729"/>
                  </a:lnTo>
                  <a:lnTo>
                    <a:pt x="4686933" y="846133"/>
                  </a:lnTo>
                  <a:lnTo>
                    <a:pt x="4340442" y="846133"/>
                  </a:lnTo>
                  <a:lnTo>
                    <a:pt x="4293482" y="842960"/>
                  </a:lnTo>
                  <a:lnTo>
                    <a:pt x="4247791" y="833441"/>
                  </a:lnTo>
                  <a:lnTo>
                    <a:pt x="4204638" y="818845"/>
                  </a:lnTo>
                  <a:lnTo>
                    <a:pt x="4164658" y="798538"/>
                  </a:lnTo>
                  <a:lnTo>
                    <a:pt x="4127217" y="773788"/>
                  </a:lnTo>
                  <a:lnTo>
                    <a:pt x="4094218" y="743962"/>
                  </a:lnTo>
                  <a:lnTo>
                    <a:pt x="4064392" y="710329"/>
                  </a:lnTo>
                  <a:lnTo>
                    <a:pt x="4039642" y="673522"/>
                  </a:lnTo>
                  <a:lnTo>
                    <a:pt x="4019335" y="632907"/>
                  </a:lnTo>
                  <a:lnTo>
                    <a:pt x="4004105" y="590389"/>
                  </a:lnTo>
                  <a:lnTo>
                    <a:pt x="3995220" y="544698"/>
                  </a:lnTo>
                  <a:lnTo>
                    <a:pt x="3992047" y="497103"/>
                  </a:lnTo>
                  <a:lnTo>
                    <a:pt x="3995220" y="450143"/>
                  </a:lnTo>
                  <a:lnTo>
                    <a:pt x="4004105" y="404452"/>
                  </a:lnTo>
                  <a:lnTo>
                    <a:pt x="4019335" y="361934"/>
                  </a:lnTo>
                  <a:lnTo>
                    <a:pt x="4039642" y="321319"/>
                  </a:lnTo>
                  <a:lnTo>
                    <a:pt x="4064392" y="284513"/>
                  </a:lnTo>
                  <a:lnTo>
                    <a:pt x="4094218" y="250879"/>
                  </a:lnTo>
                  <a:lnTo>
                    <a:pt x="4127217" y="221053"/>
                  </a:lnTo>
                  <a:lnTo>
                    <a:pt x="4164658" y="196303"/>
                  </a:lnTo>
                  <a:lnTo>
                    <a:pt x="4204638" y="175996"/>
                  </a:lnTo>
                  <a:lnTo>
                    <a:pt x="4247791" y="160766"/>
                  </a:lnTo>
                  <a:lnTo>
                    <a:pt x="4293482" y="151881"/>
                  </a:lnTo>
                  <a:lnTo>
                    <a:pt x="4340442" y="148708"/>
                  </a:lnTo>
                  <a:lnTo>
                    <a:pt x="4686933" y="148708"/>
                  </a:lnTo>
                  <a:lnTo>
                    <a:pt x="4672338" y="134113"/>
                  </a:lnTo>
                  <a:lnTo>
                    <a:pt x="4638069" y="105556"/>
                  </a:lnTo>
                  <a:lnTo>
                    <a:pt x="4601897" y="80172"/>
                  </a:lnTo>
                  <a:lnTo>
                    <a:pt x="4562552" y="57961"/>
                  </a:lnTo>
                  <a:lnTo>
                    <a:pt x="4521303" y="39557"/>
                  </a:lnTo>
                  <a:lnTo>
                    <a:pt x="4478785" y="24327"/>
                  </a:lnTo>
                  <a:lnTo>
                    <a:pt x="4433728" y="13539"/>
                  </a:lnTo>
                  <a:lnTo>
                    <a:pt x="4388037" y="7193"/>
                  </a:lnTo>
                  <a:lnTo>
                    <a:pt x="4340442" y="5289"/>
                  </a:lnTo>
                  <a:close/>
                </a:path>
                <a:path w="10717530" h="984885">
                  <a:moveTo>
                    <a:pt x="8831377" y="599274"/>
                  </a:moveTo>
                  <a:lnTo>
                    <a:pt x="8683004" y="599274"/>
                  </a:lnTo>
                  <a:lnTo>
                    <a:pt x="8706484" y="678599"/>
                  </a:lnTo>
                  <a:lnTo>
                    <a:pt x="8724888" y="719848"/>
                  </a:lnTo>
                  <a:lnTo>
                    <a:pt x="8747098" y="758558"/>
                  </a:lnTo>
                  <a:lnTo>
                    <a:pt x="8772482" y="795365"/>
                  </a:lnTo>
                  <a:lnTo>
                    <a:pt x="8801039" y="829633"/>
                  </a:lnTo>
                  <a:lnTo>
                    <a:pt x="8832135" y="860729"/>
                  </a:lnTo>
                  <a:lnTo>
                    <a:pt x="8866403" y="889285"/>
                  </a:lnTo>
                  <a:lnTo>
                    <a:pt x="8903210" y="914669"/>
                  </a:lnTo>
                  <a:lnTo>
                    <a:pt x="8941920" y="936880"/>
                  </a:lnTo>
                  <a:lnTo>
                    <a:pt x="8983169" y="955284"/>
                  </a:lnTo>
                  <a:lnTo>
                    <a:pt x="9026322" y="969880"/>
                  </a:lnTo>
                  <a:lnTo>
                    <a:pt x="9070744" y="980668"/>
                  </a:lnTo>
                  <a:lnTo>
                    <a:pt x="9117070" y="987648"/>
                  </a:lnTo>
                  <a:lnTo>
                    <a:pt x="9164665" y="989552"/>
                  </a:lnTo>
                  <a:lnTo>
                    <a:pt x="9211625" y="987648"/>
                  </a:lnTo>
                  <a:lnTo>
                    <a:pt x="9257951" y="980668"/>
                  </a:lnTo>
                  <a:lnTo>
                    <a:pt x="9302373" y="969880"/>
                  </a:lnTo>
                  <a:lnTo>
                    <a:pt x="9345525" y="955284"/>
                  </a:lnTo>
                  <a:lnTo>
                    <a:pt x="9386774" y="936880"/>
                  </a:lnTo>
                  <a:lnTo>
                    <a:pt x="9425485" y="914669"/>
                  </a:lnTo>
                  <a:lnTo>
                    <a:pt x="9462292" y="889285"/>
                  </a:lnTo>
                  <a:lnTo>
                    <a:pt x="9496560" y="860729"/>
                  </a:lnTo>
                  <a:lnTo>
                    <a:pt x="9511156" y="846133"/>
                  </a:lnTo>
                  <a:lnTo>
                    <a:pt x="9164665" y="846133"/>
                  </a:lnTo>
                  <a:lnTo>
                    <a:pt x="9117070" y="842960"/>
                  </a:lnTo>
                  <a:lnTo>
                    <a:pt x="9072013" y="833441"/>
                  </a:lnTo>
                  <a:lnTo>
                    <a:pt x="9028860" y="818845"/>
                  </a:lnTo>
                  <a:lnTo>
                    <a:pt x="8988246" y="798538"/>
                  </a:lnTo>
                  <a:lnTo>
                    <a:pt x="8951439" y="773788"/>
                  </a:lnTo>
                  <a:lnTo>
                    <a:pt x="8917806" y="743962"/>
                  </a:lnTo>
                  <a:lnTo>
                    <a:pt x="8888614" y="710329"/>
                  </a:lnTo>
                  <a:lnTo>
                    <a:pt x="8863230" y="673522"/>
                  </a:lnTo>
                  <a:lnTo>
                    <a:pt x="8842923" y="632907"/>
                  </a:lnTo>
                  <a:lnTo>
                    <a:pt x="8831377" y="599274"/>
                  </a:lnTo>
                  <a:close/>
                </a:path>
                <a:path w="10717530" h="984885">
                  <a:moveTo>
                    <a:pt x="4688837" y="150612"/>
                  </a:moveTo>
                  <a:lnTo>
                    <a:pt x="4688837" y="497103"/>
                  </a:lnTo>
                  <a:lnTo>
                    <a:pt x="4685664" y="544698"/>
                  </a:lnTo>
                  <a:lnTo>
                    <a:pt x="4676780" y="590389"/>
                  </a:lnTo>
                  <a:lnTo>
                    <a:pt x="4661549" y="632907"/>
                  </a:lnTo>
                  <a:lnTo>
                    <a:pt x="4641242" y="673522"/>
                  </a:lnTo>
                  <a:lnTo>
                    <a:pt x="4616493" y="710329"/>
                  </a:lnTo>
                  <a:lnTo>
                    <a:pt x="4587301" y="743962"/>
                  </a:lnTo>
                  <a:lnTo>
                    <a:pt x="4553668" y="773788"/>
                  </a:lnTo>
                  <a:lnTo>
                    <a:pt x="4516226" y="798538"/>
                  </a:lnTo>
                  <a:lnTo>
                    <a:pt x="4476247" y="818845"/>
                  </a:lnTo>
                  <a:lnTo>
                    <a:pt x="4433094" y="833441"/>
                  </a:lnTo>
                  <a:lnTo>
                    <a:pt x="4388037" y="842960"/>
                  </a:lnTo>
                  <a:lnTo>
                    <a:pt x="4340442" y="846133"/>
                  </a:lnTo>
                  <a:lnTo>
                    <a:pt x="4686933" y="846133"/>
                  </a:lnTo>
                  <a:lnTo>
                    <a:pt x="4732625" y="795365"/>
                  </a:lnTo>
                  <a:lnTo>
                    <a:pt x="4758009" y="758558"/>
                  </a:lnTo>
                  <a:lnTo>
                    <a:pt x="4779585" y="719848"/>
                  </a:lnTo>
                  <a:lnTo>
                    <a:pt x="4797988" y="678599"/>
                  </a:lnTo>
                  <a:lnTo>
                    <a:pt x="4813219" y="635446"/>
                  </a:lnTo>
                  <a:lnTo>
                    <a:pt x="4821468" y="599274"/>
                  </a:lnTo>
                  <a:lnTo>
                    <a:pt x="8831377" y="599274"/>
                  </a:lnTo>
                  <a:lnTo>
                    <a:pt x="8828327" y="590389"/>
                  </a:lnTo>
                  <a:lnTo>
                    <a:pt x="8818808" y="544698"/>
                  </a:lnTo>
                  <a:lnTo>
                    <a:pt x="8815635" y="497103"/>
                  </a:lnTo>
                  <a:lnTo>
                    <a:pt x="8818808" y="450143"/>
                  </a:lnTo>
                  <a:lnTo>
                    <a:pt x="8828327" y="404452"/>
                  </a:lnTo>
                  <a:lnTo>
                    <a:pt x="8830941" y="396837"/>
                  </a:lnTo>
                  <a:lnTo>
                    <a:pt x="4822103" y="396837"/>
                  </a:lnTo>
                  <a:lnTo>
                    <a:pt x="4813219" y="359395"/>
                  </a:lnTo>
                  <a:lnTo>
                    <a:pt x="4797988" y="316243"/>
                  </a:lnTo>
                  <a:lnTo>
                    <a:pt x="4779585" y="274994"/>
                  </a:lnTo>
                  <a:lnTo>
                    <a:pt x="4758009" y="236283"/>
                  </a:lnTo>
                  <a:lnTo>
                    <a:pt x="4732625" y="199476"/>
                  </a:lnTo>
                  <a:lnTo>
                    <a:pt x="4704068" y="165208"/>
                  </a:lnTo>
                  <a:lnTo>
                    <a:pt x="4688837" y="150612"/>
                  </a:lnTo>
                  <a:close/>
                </a:path>
                <a:path w="10717530" h="984885">
                  <a:moveTo>
                    <a:pt x="9513060" y="150612"/>
                  </a:moveTo>
                  <a:lnTo>
                    <a:pt x="9513060" y="497103"/>
                  </a:lnTo>
                  <a:lnTo>
                    <a:pt x="9509887" y="544698"/>
                  </a:lnTo>
                  <a:lnTo>
                    <a:pt x="9500368" y="590389"/>
                  </a:lnTo>
                  <a:lnTo>
                    <a:pt x="9485772" y="632907"/>
                  </a:lnTo>
                  <a:lnTo>
                    <a:pt x="9465465" y="673522"/>
                  </a:lnTo>
                  <a:lnTo>
                    <a:pt x="9440081" y="710329"/>
                  </a:lnTo>
                  <a:lnTo>
                    <a:pt x="9410889" y="743962"/>
                  </a:lnTo>
                  <a:lnTo>
                    <a:pt x="9377255" y="773788"/>
                  </a:lnTo>
                  <a:lnTo>
                    <a:pt x="9340449" y="798538"/>
                  </a:lnTo>
                  <a:lnTo>
                    <a:pt x="9299834" y="818845"/>
                  </a:lnTo>
                  <a:lnTo>
                    <a:pt x="9257316" y="833441"/>
                  </a:lnTo>
                  <a:lnTo>
                    <a:pt x="9211625" y="842960"/>
                  </a:lnTo>
                  <a:lnTo>
                    <a:pt x="9164665" y="846133"/>
                  </a:lnTo>
                  <a:lnTo>
                    <a:pt x="9511156" y="846133"/>
                  </a:lnTo>
                  <a:lnTo>
                    <a:pt x="9556212" y="795365"/>
                  </a:lnTo>
                  <a:lnTo>
                    <a:pt x="9581596" y="758558"/>
                  </a:lnTo>
                  <a:lnTo>
                    <a:pt x="9603807" y="719848"/>
                  </a:lnTo>
                  <a:lnTo>
                    <a:pt x="9622211" y="678599"/>
                  </a:lnTo>
                  <a:lnTo>
                    <a:pt x="9636806" y="635446"/>
                  </a:lnTo>
                  <a:lnTo>
                    <a:pt x="9645691" y="599274"/>
                  </a:lnTo>
                  <a:lnTo>
                    <a:pt x="10704837" y="599274"/>
                  </a:lnTo>
                  <a:lnTo>
                    <a:pt x="10704837" y="396837"/>
                  </a:lnTo>
                  <a:lnTo>
                    <a:pt x="9645691" y="396837"/>
                  </a:lnTo>
                  <a:lnTo>
                    <a:pt x="9636806" y="359395"/>
                  </a:lnTo>
                  <a:lnTo>
                    <a:pt x="9622211" y="316243"/>
                  </a:lnTo>
                  <a:lnTo>
                    <a:pt x="9603807" y="274994"/>
                  </a:lnTo>
                  <a:lnTo>
                    <a:pt x="9581596" y="236283"/>
                  </a:lnTo>
                  <a:lnTo>
                    <a:pt x="9556212" y="199476"/>
                  </a:lnTo>
                  <a:lnTo>
                    <a:pt x="9527655" y="165208"/>
                  </a:lnTo>
                  <a:lnTo>
                    <a:pt x="9513060" y="150612"/>
                  </a:lnTo>
                  <a:close/>
                </a:path>
                <a:path w="10717530" h="984885">
                  <a:moveTo>
                    <a:pt x="4686933" y="148708"/>
                  </a:moveTo>
                  <a:lnTo>
                    <a:pt x="4340442" y="148708"/>
                  </a:lnTo>
                  <a:lnTo>
                    <a:pt x="4388037" y="151881"/>
                  </a:lnTo>
                  <a:lnTo>
                    <a:pt x="4433094" y="160766"/>
                  </a:lnTo>
                  <a:lnTo>
                    <a:pt x="4476247" y="175996"/>
                  </a:lnTo>
                  <a:lnTo>
                    <a:pt x="4516226" y="196303"/>
                  </a:lnTo>
                  <a:lnTo>
                    <a:pt x="4553668" y="221053"/>
                  </a:lnTo>
                  <a:lnTo>
                    <a:pt x="4587301" y="250879"/>
                  </a:lnTo>
                  <a:lnTo>
                    <a:pt x="4616493" y="284513"/>
                  </a:lnTo>
                  <a:lnTo>
                    <a:pt x="4641242" y="321319"/>
                  </a:lnTo>
                  <a:lnTo>
                    <a:pt x="4661549" y="361934"/>
                  </a:lnTo>
                  <a:lnTo>
                    <a:pt x="4676780" y="404452"/>
                  </a:lnTo>
                  <a:lnTo>
                    <a:pt x="4685664" y="450143"/>
                  </a:lnTo>
                  <a:lnTo>
                    <a:pt x="4688837" y="497103"/>
                  </a:lnTo>
                  <a:lnTo>
                    <a:pt x="4688837" y="150612"/>
                  </a:lnTo>
                  <a:lnTo>
                    <a:pt x="4686933" y="148708"/>
                  </a:lnTo>
                  <a:close/>
                </a:path>
                <a:path w="10717530" h="984885">
                  <a:moveTo>
                    <a:pt x="9511156" y="148708"/>
                  </a:moveTo>
                  <a:lnTo>
                    <a:pt x="9164665" y="148708"/>
                  </a:lnTo>
                  <a:lnTo>
                    <a:pt x="9211625" y="151881"/>
                  </a:lnTo>
                  <a:lnTo>
                    <a:pt x="9257316" y="160766"/>
                  </a:lnTo>
                  <a:lnTo>
                    <a:pt x="9299834" y="175996"/>
                  </a:lnTo>
                  <a:lnTo>
                    <a:pt x="9340449" y="196303"/>
                  </a:lnTo>
                  <a:lnTo>
                    <a:pt x="9377255" y="221053"/>
                  </a:lnTo>
                  <a:lnTo>
                    <a:pt x="9410889" y="250879"/>
                  </a:lnTo>
                  <a:lnTo>
                    <a:pt x="9440081" y="284513"/>
                  </a:lnTo>
                  <a:lnTo>
                    <a:pt x="9465465" y="321319"/>
                  </a:lnTo>
                  <a:lnTo>
                    <a:pt x="9485772" y="361934"/>
                  </a:lnTo>
                  <a:lnTo>
                    <a:pt x="9500368" y="404452"/>
                  </a:lnTo>
                  <a:lnTo>
                    <a:pt x="9509887" y="450143"/>
                  </a:lnTo>
                  <a:lnTo>
                    <a:pt x="9513060" y="497103"/>
                  </a:lnTo>
                  <a:lnTo>
                    <a:pt x="9513060" y="150612"/>
                  </a:lnTo>
                  <a:lnTo>
                    <a:pt x="9511156" y="148708"/>
                  </a:lnTo>
                  <a:close/>
                </a:path>
                <a:path w="10717530" h="984885">
                  <a:moveTo>
                    <a:pt x="9164665" y="5289"/>
                  </a:moveTo>
                  <a:lnTo>
                    <a:pt x="9117070" y="7193"/>
                  </a:lnTo>
                  <a:lnTo>
                    <a:pt x="9070744" y="13539"/>
                  </a:lnTo>
                  <a:lnTo>
                    <a:pt x="9026322" y="24327"/>
                  </a:lnTo>
                  <a:lnTo>
                    <a:pt x="8983169" y="39557"/>
                  </a:lnTo>
                  <a:lnTo>
                    <a:pt x="8941920" y="57961"/>
                  </a:lnTo>
                  <a:lnTo>
                    <a:pt x="8903210" y="80172"/>
                  </a:lnTo>
                  <a:lnTo>
                    <a:pt x="8866403" y="105556"/>
                  </a:lnTo>
                  <a:lnTo>
                    <a:pt x="8832135" y="134113"/>
                  </a:lnTo>
                  <a:lnTo>
                    <a:pt x="8801039" y="165208"/>
                  </a:lnTo>
                  <a:lnTo>
                    <a:pt x="8772482" y="199476"/>
                  </a:lnTo>
                  <a:lnTo>
                    <a:pt x="8747098" y="236283"/>
                  </a:lnTo>
                  <a:lnTo>
                    <a:pt x="8724888" y="274994"/>
                  </a:lnTo>
                  <a:lnTo>
                    <a:pt x="8706484" y="316243"/>
                  </a:lnTo>
                  <a:lnTo>
                    <a:pt x="8691888" y="359395"/>
                  </a:lnTo>
                  <a:lnTo>
                    <a:pt x="8683004" y="396837"/>
                  </a:lnTo>
                  <a:lnTo>
                    <a:pt x="8830941" y="396837"/>
                  </a:lnTo>
                  <a:lnTo>
                    <a:pt x="8842923" y="361934"/>
                  </a:lnTo>
                  <a:lnTo>
                    <a:pt x="8863230" y="321319"/>
                  </a:lnTo>
                  <a:lnTo>
                    <a:pt x="8888614" y="284513"/>
                  </a:lnTo>
                  <a:lnTo>
                    <a:pt x="8917806" y="250879"/>
                  </a:lnTo>
                  <a:lnTo>
                    <a:pt x="8951439" y="221053"/>
                  </a:lnTo>
                  <a:lnTo>
                    <a:pt x="8988246" y="196303"/>
                  </a:lnTo>
                  <a:lnTo>
                    <a:pt x="9028860" y="175996"/>
                  </a:lnTo>
                  <a:lnTo>
                    <a:pt x="9072013" y="160766"/>
                  </a:lnTo>
                  <a:lnTo>
                    <a:pt x="9117070" y="151881"/>
                  </a:lnTo>
                  <a:lnTo>
                    <a:pt x="9164665" y="148708"/>
                  </a:lnTo>
                  <a:lnTo>
                    <a:pt x="9511156" y="148708"/>
                  </a:lnTo>
                  <a:lnTo>
                    <a:pt x="9496560" y="134113"/>
                  </a:lnTo>
                  <a:lnTo>
                    <a:pt x="9462292" y="105556"/>
                  </a:lnTo>
                  <a:lnTo>
                    <a:pt x="9425485" y="80172"/>
                  </a:lnTo>
                  <a:lnTo>
                    <a:pt x="9386774" y="57961"/>
                  </a:lnTo>
                  <a:lnTo>
                    <a:pt x="9345525" y="39557"/>
                  </a:lnTo>
                  <a:lnTo>
                    <a:pt x="9302373" y="24327"/>
                  </a:lnTo>
                  <a:lnTo>
                    <a:pt x="9257951" y="13539"/>
                  </a:lnTo>
                  <a:lnTo>
                    <a:pt x="9211625" y="7193"/>
                  </a:lnTo>
                  <a:lnTo>
                    <a:pt x="9164665" y="52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81278" y="2968667"/>
              <a:ext cx="4838818" cy="9741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23637" y="2968667"/>
              <a:ext cx="5967770" cy="97410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801100" y="3258043"/>
              <a:ext cx="372745" cy="375920"/>
            </a:xfrm>
            <a:custGeom>
              <a:avLst/>
              <a:gdLst/>
              <a:ahLst/>
              <a:cxnLst/>
              <a:rect l="l" t="t" r="r" b="b"/>
              <a:pathLst>
                <a:path w="372745" h="375920">
                  <a:moveTo>
                    <a:pt x="180381" y="5078"/>
                  </a:moveTo>
                  <a:lnTo>
                    <a:pt x="130882" y="11424"/>
                  </a:lnTo>
                  <a:lnTo>
                    <a:pt x="86460" y="30462"/>
                  </a:lnTo>
                  <a:lnTo>
                    <a:pt x="49019" y="59654"/>
                  </a:lnTo>
                  <a:lnTo>
                    <a:pt x="19827" y="97730"/>
                  </a:lnTo>
                  <a:lnTo>
                    <a:pt x="789" y="142786"/>
                  </a:lnTo>
                  <a:lnTo>
                    <a:pt x="-5556" y="192919"/>
                  </a:lnTo>
                  <a:lnTo>
                    <a:pt x="789" y="243053"/>
                  </a:lnTo>
                  <a:lnTo>
                    <a:pt x="19827" y="287475"/>
                  </a:lnTo>
                  <a:lnTo>
                    <a:pt x="49019" y="325551"/>
                  </a:lnTo>
                  <a:lnTo>
                    <a:pt x="86460" y="355377"/>
                  </a:lnTo>
                  <a:lnTo>
                    <a:pt x="130882" y="374415"/>
                  </a:lnTo>
                  <a:lnTo>
                    <a:pt x="180381" y="380761"/>
                  </a:lnTo>
                  <a:lnTo>
                    <a:pt x="229879" y="374415"/>
                  </a:lnTo>
                  <a:lnTo>
                    <a:pt x="274936" y="355377"/>
                  </a:lnTo>
                  <a:lnTo>
                    <a:pt x="312377" y="325551"/>
                  </a:lnTo>
                  <a:lnTo>
                    <a:pt x="341569" y="287475"/>
                  </a:lnTo>
                  <a:lnTo>
                    <a:pt x="360607" y="243053"/>
                  </a:lnTo>
                  <a:lnTo>
                    <a:pt x="366953" y="192919"/>
                  </a:lnTo>
                  <a:lnTo>
                    <a:pt x="360607" y="142786"/>
                  </a:lnTo>
                  <a:lnTo>
                    <a:pt x="341569" y="97730"/>
                  </a:lnTo>
                  <a:lnTo>
                    <a:pt x="312377" y="59654"/>
                  </a:lnTo>
                  <a:lnTo>
                    <a:pt x="274936" y="30462"/>
                  </a:lnTo>
                  <a:lnTo>
                    <a:pt x="229879" y="11424"/>
                  </a:lnTo>
                  <a:lnTo>
                    <a:pt x="180381" y="5078"/>
                  </a:lnTo>
                  <a:close/>
                </a:path>
              </a:pathLst>
            </a:custGeom>
            <a:solidFill>
              <a:srgbClr val="6E72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9667" y="2929322"/>
              <a:ext cx="981090" cy="101345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270250" y="2066894"/>
            <a:ext cx="2732003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50" b="1" spc="-270" dirty="0">
                <a:solidFill>
                  <a:srgbClr val="142A6E"/>
                </a:solidFill>
                <a:latin typeface="Tahoma"/>
                <a:cs typeface="Tahoma"/>
              </a:rPr>
              <a:t>ENERO</a:t>
            </a:r>
            <a:endParaRPr sz="335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918451" y="2066894"/>
            <a:ext cx="3505199" cy="5277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50" b="1" spc="-265" dirty="0">
                <a:solidFill>
                  <a:srgbClr val="142A6E"/>
                </a:solidFill>
                <a:latin typeface="Tahoma"/>
                <a:cs typeface="Tahoma"/>
              </a:rPr>
              <a:t>FEBRERO</a:t>
            </a:r>
            <a:endParaRPr sz="3350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779767" y="2039606"/>
            <a:ext cx="2682484" cy="5277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50" b="1" spc="-280" dirty="0">
                <a:solidFill>
                  <a:srgbClr val="142A6E"/>
                </a:solidFill>
                <a:latin typeface="Tahoma"/>
                <a:cs typeface="Tahoma"/>
              </a:rPr>
              <a:t>MARZO</a:t>
            </a:r>
            <a:endParaRPr sz="33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50560" y="10466563"/>
            <a:ext cx="1023383" cy="3298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174018" y="330631"/>
            <a:ext cx="3111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D2872"/>
                </a:solidFill>
                <a:latin typeface="Tahoma"/>
                <a:cs typeface="Tahoma"/>
              </a:rPr>
              <a:t>Alicante</a:t>
            </a:r>
            <a:r>
              <a:rPr sz="1200" spc="140" dirty="0">
                <a:solidFill>
                  <a:srgbClr val="0D2872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D2872"/>
                </a:solidFill>
                <a:latin typeface="Tahoma"/>
                <a:cs typeface="Tahoma"/>
              </a:rPr>
              <a:t>Capital</a:t>
            </a:r>
            <a:r>
              <a:rPr sz="1200" spc="140" dirty="0">
                <a:solidFill>
                  <a:srgbClr val="0D2872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D2872"/>
                </a:solidFill>
                <a:latin typeface="Tahoma"/>
                <a:cs typeface="Tahoma"/>
              </a:rPr>
              <a:t>Española</a:t>
            </a:r>
            <a:r>
              <a:rPr sz="1200" spc="145" dirty="0">
                <a:solidFill>
                  <a:srgbClr val="0D2872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D2872"/>
                </a:solidFill>
                <a:latin typeface="Tahoma"/>
                <a:cs typeface="Tahoma"/>
              </a:rPr>
              <a:t>de</a:t>
            </a:r>
            <a:r>
              <a:rPr sz="1200" spc="140" dirty="0">
                <a:solidFill>
                  <a:srgbClr val="0D2872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D2872"/>
                </a:solidFill>
                <a:latin typeface="Tahoma"/>
                <a:cs typeface="Tahoma"/>
              </a:rPr>
              <a:t>la</a:t>
            </a:r>
            <a:r>
              <a:rPr sz="1200" spc="145" dirty="0">
                <a:solidFill>
                  <a:srgbClr val="0D2872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D2872"/>
                </a:solidFill>
                <a:latin typeface="Tahoma"/>
                <a:cs typeface="Tahoma"/>
              </a:rPr>
              <a:t>Gastronomía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24064" y="10338292"/>
            <a:ext cx="280670" cy="586740"/>
          </a:xfrm>
          <a:custGeom>
            <a:avLst/>
            <a:gdLst/>
            <a:ahLst/>
            <a:cxnLst/>
            <a:rect l="l" t="t" r="r" b="b"/>
            <a:pathLst>
              <a:path w="280669" h="586740">
                <a:moveTo>
                  <a:pt x="267977" y="608"/>
                </a:moveTo>
                <a:lnTo>
                  <a:pt x="-12515" y="608"/>
                </a:lnTo>
                <a:lnTo>
                  <a:pt x="-12515" y="586978"/>
                </a:lnTo>
                <a:lnTo>
                  <a:pt x="267977" y="586978"/>
                </a:lnTo>
                <a:lnTo>
                  <a:pt x="267977" y="608"/>
                </a:lnTo>
                <a:close/>
              </a:path>
            </a:pathLst>
          </a:custGeom>
          <a:solidFill>
            <a:srgbClr val="0D28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46003" y="4292433"/>
            <a:ext cx="3722370" cy="34734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41935" marR="5080" indent="-229870">
              <a:lnSpc>
                <a:spcPct val="103400"/>
              </a:lnSpc>
              <a:spcBef>
                <a:spcPts val="25"/>
              </a:spcBef>
              <a:buSzPct val="116666"/>
              <a:buChar char="•"/>
              <a:tabLst>
                <a:tab pos="243204" algn="l"/>
              </a:tabLst>
            </a:pP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Presentación</a:t>
            </a:r>
            <a:r>
              <a:rPr sz="1800" spc="-5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en</a:t>
            </a:r>
            <a:r>
              <a:rPr sz="1800" spc="-5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la</a:t>
            </a:r>
            <a:r>
              <a:rPr sz="1800" spc="-5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Semifinal</a:t>
            </a:r>
            <a:r>
              <a:rPr sz="1800" spc="-2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42A6E"/>
                </a:solidFill>
                <a:latin typeface="Tahoma"/>
                <a:cs typeface="Tahoma"/>
              </a:rPr>
              <a:t>Mejor 	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Cocinero</a:t>
            </a:r>
            <a:r>
              <a:rPr sz="1800" spc="-114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del</a:t>
            </a:r>
            <a:r>
              <a:rPr sz="1800" spc="-7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Año</a:t>
            </a:r>
            <a:r>
              <a:rPr sz="1800" spc="14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en</a:t>
            </a:r>
            <a:r>
              <a:rPr sz="1800" spc="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A</a:t>
            </a:r>
            <a:r>
              <a:rPr sz="1800" spc="-16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42A6E"/>
                </a:solidFill>
                <a:latin typeface="Tahoma"/>
                <a:cs typeface="Tahoma"/>
              </a:rPr>
              <a:t>Coruña.</a:t>
            </a:r>
            <a:endParaRPr sz="1800">
              <a:latin typeface="Tahoma"/>
              <a:cs typeface="Tahoma"/>
            </a:endParaRPr>
          </a:p>
          <a:p>
            <a:pPr marL="241935" marR="410209" indent="-229870">
              <a:lnSpc>
                <a:spcPct val="103400"/>
              </a:lnSpc>
              <a:spcBef>
                <a:spcPts val="1765"/>
              </a:spcBef>
              <a:buSzPct val="116666"/>
              <a:buChar char="•"/>
              <a:tabLst>
                <a:tab pos="243204" algn="l"/>
              </a:tabLst>
            </a:pP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Presentación</a:t>
            </a:r>
            <a:r>
              <a:rPr sz="1800" spc="-6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42A6E"/>
                </a:solidFill>
                <a:latin typeface="Tahoma"/>
                <a:cs typeface="Tahoma"/>
              </a:rPr>
              <a:t>gastronómica 	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mercado</a:t>
            </a:r>
            <a:r>
              <a:rPr sz="1800" spc="-9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nacional</a:t>
            </a:r>
            <a:r>
              <a:rPr sz="1800" spc="-8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en</a:t>
            </a:r>
            <a:r>
              <a:rPr sz="1800" spc="-9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42A6E"/>
                </a:solidFill>
                <a:latin typeface="Tahoma"/>
                <a:cs typeface="Tahoma"/>
              </a:rPr>
              <a:t>Albacete.</a:t>
            </a:r>
            <a:endParaRPr sz="1800">
              <a:latin typeface="Tahoma"/>
              <a:cs typeface="Tahoma"/>
            </a:endParaRPr>
          </a:p>
          <a:p>
            <a:pPr marL="242570" indent="-229870">
              <a:lnSpc>
                <a:spcPct val="100000"/>
              </a:lnSpc>
              <a:spcBef>
                <a:spcPts val="1835"/>
              </a:spcBef>
              <a:buSzPct val="116666"/>
              <a:buChar char="•"/>
              <a:tabLst>
                <a:tab pos="242570" algn="l"/>
              </a:tabLst>
            </a:pP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Salón</a:t>
            </a:r>
            <a:r>
              <a:rPr sz="1800" spc="-7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del</a:t>
            </a:r>
            <a:r>
              <a:rPr sz="1800" spc="-7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Gourmet</a:t>
            </a:r>
            <a:r>
              <a:rPr sz="1800" spc="-7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42A6E"/>
                </a:solidFill>
                <a:latin typeface="Tahoma"/>
                <a:cs typeface="Tahoma"/>
              </a:rPr>
              <a:t>Madrid.</a:t>
            </a:r>
            <a:endParaRPr sz="1800">
              <a:latin typeface="Tahoma"/>
              <a:cs typeface="Tahoma"/>
            </a:endParaRPr>
          </a:p>
          <a:p>
            <a:pPr marL="242570" indent="-229870">
              <a:lnSpc>
                <a:spcPct val="100000"/>
              </a:lnSpc>
              <a:spcBef>
                <a:spcPts val="1895"/>
              </a:spcBef>
              <a:buSzPct val="116666"/>
              <a:buChar char="•"/>
              <a:tabLst>
                <a:tab pos="242570" algn="l"/>
              </a:tabLst>
            </a:pP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Merca</a:t>
            </a:r>
            <a:r>
              <a:rPr sz="1800" spc="-3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Fest</a:t>
            </a:r>
            <a:r>
              <a:rPr sz="1800" spc="-4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42A6E"/>
                </a:solidFill>
                <a:latin typeface="Tahoma"/>
                <a:cs typeface="Tahoma"/>
              </a:rPr>
              <a:t>Carolinas.</a:t>
            </a:r>
            <a:endParaRPr sz="1800">
              <a:latin typeface="Tahoma"/>
              <a:cs typeface="Tahoma"/>
            </a:endParaRPr>
          </a:p>
          <a:p>
            <a:pPr marL="241935" marR="466725" indent="-229870">
              <a:lnSpc>
                <a:spcPct val="102400"/>
              </a:lnSpc>
              <a:spcBef>
                <a:spcPts val="1840"/>
              </a:spcBef>
              <a:buSzPct val="116666"/>
              <a:buChar char="•"/>
              <a:tabLst>
                <a:tab pos="243204" algn="l"/>
              </a:tabLst>
            </a:pP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Show</a:t>
            </a:r>
            <a:r>
              <a:rPr sz="1800" spc="-3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cooking</a:t>
            </a:r>
            <a:r>
              <a:rPr sz="1800" spc="-1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de</a:t>
            </a:r>
            <a:r>
              <a:rPr sz="1800" spc="-2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arroz</a:t>
            </a:r>
            <a:r>
              <a:rPr sz="1800" spc="-2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en</a:t>
            </a:r>
            <a:r>
              <a:rPr sz="1800" spc="-25" dirty="0">
                <a:solidFill>
                  <a:srgbClr val="142A6E"/>
                </a:solidFill>
                <a:latin typeface="Tahoma"/>
                <a:cs typeface="Tahoma"/>
              </a:rPr>
              <a:t> el 	</a:t>
            </a:r>
            <a:r>
              <a:rPr sz="1800" spc="-10" dirty="0">
                <a:solidFill>
                  <a:srgbClr val="142A6E"/>
                </a:solidFill>
                <a:latin typeface="Tahoma"/>
                <a:cs typeface="Tahoma"/>
              </a:rPr>
              <a:t>Campeonato</a:t>
            </a:r>
            <a:r>
              <a:rPr sz="1800" spc="-5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de</a:t>
            </a:r>
            <a:r>
              <a:rPr sz="1800" spc="-5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42A6E"/>
                </a:solidFill>
                <a:latin typeface="Tahoma"/>
                <a:cs typeface="Tahoma"/>
              </a:rPr>
              <a:t>Tortilla. 	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Semifinales</a:t>
            </a:r>
            <a:r>
              <a:rPr sz="1800" spc="-6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de</a:t>
            </a:r>
            <a:r>
              <a:rPr sz="1800" spc="-6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San</a:t>
            </a:r>
            <a:r>
              <a:rPr sz="1800" spc="-6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42A6E"/>
                </a:solidFill>
                <a:latin typeface="Tahoma"/>
                <a:cs typeface="Tahoma"/>
              </a:rPr>
              <a:t>Sebastián.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1651" y="4348278"/>
            <a:ext cx="4926678" cy="702217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41935" marR="486409" indent="-229870" algn="just">
              <a:lnSpc>
                <a:spcPct val="102000"/>
              </a:lnSpc>
              <a:spcBef>
                <a:spcPts val="55"/>
              </a:spcBef>
              <a:buSzPct val="116666"/>
              <a:buChar char="•"/>
              <a:tabLst>
                <a:tab pos="243204" algn="l"/>
              </a:tabLst>
            </a:pP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Alicante</a:t>
            </a:r>
            <a:r>
              <a:rPr sz="1800" spc="-5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Capital</a:t>
            </a:r>
            <a:r>
              <a:rPr sz="1800" spc="-5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42A6E"/>
                </a:solidFill>
                <a:latin typeface="Tahoma"/>
                <a:cs typeface="Tahoma"/>
              </a:rPr>
              <a:t>Gastronómica 	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Nocturna</a:t>
            </a:r>
            <a:r>
              <a:rPr sz="1800" spc="-4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desde</a:t>
            </a:r>
            <a:r>
              <a:rPr sz="1800" spc="-4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el</a:t>
            </a:r>
            <a:r>
              <a:rPr sz="1800" spc="-4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Castillo</a:t>
            </a:r>
            <a:r>
              <a:rPr sz="1800" spc="-4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142A6E"/>
                </a:solidFill>
                <a:latin typeface="Tahoma"/>
                <a:cs typeface="Tahoma"/>
              </a:rPr>
              <a:t>de 	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Santa</a:t>
            </a:r>
            <a:r>
              <a:rPr sz="1800" spc="-7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42A6E"/>
                </a:solidFill>
                <a:latin typeface="Tahoma"/>
                <a:cs typeface="Tahoma"/>
              </a:rPr>
              <a:t>Bárbara.</a:t>
            </a:r>
            <a:endParaRPr sz="1800" dirty="0">
              <a:latin typeface="Tahoma"/>
              <a:cs typeface="Tahoma"/>
            </a:endParaRPr>
          </a:p>
          <a:p>
            <a:pPr marL="241935" marR="81280" indent="-229870" algn="just">
              <a:lnSpc>
                <a:spcPct val="103400"/>
              </a:lnSpc>
              <a:spcBef>
                <a:spcPts val="680"/>
              </a:spcBef>
              <a:buSzPct val="116666"/>
              <a:buChar char="•"/>
              <a:tabLst>
                <a:tab pos="243204" algn="l"/>
              </a:tabLst>
            </a:pP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La</a:t>
            </a:r>
            <a:r>
              <a:rPr lang="es-ES" spc="-35" dirty="0">
                <a:solidFill>
                  <a:srgbClr val="142A6E"/>
                </a:solidFill>
                <a:latin typeface="Tahoma"/>
                <a:cs typeface="Tahoma"/>
              </a:rPr>
              <a:t> fuerza que somos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.</a:t>
            </a:r>
            <a:r>
              <a:rPr sz="1800" spc="16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Congreso</a:t>
            </a:r>
            <a:r>
              <a:rPr sz="1800" spc="-1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MEG</a:t>
            </a:r>
            <a:r>
              <a:rPr sz="1800" spc="16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142A6E"/>
                </a:solidFill>
                <a:latin typeface="Tahoma"/>
                <a:cs typeface="Tahoma"/>
              </a:rPr>
              <a:t>10 	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y</a:t>
            </a:r>
            <a:r>
              <a:rPr sz="1800" spc="-2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11</a:t>
            </a:r>
            <a:r>
              <a:rPr sz="1800" spc="-2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de</a:t>
            </a:r>
            <a:r>
              <a:rPr sz="1800" spc="-1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42A6E"/>
                </a:solidFill>
                <a:latin typeface="Tahoma"/>
                <a:cs typeface="Tahoma"/>
              </a:rPr>
              <a:t>mayo.</a:t>
            </a:r>
            <a:endParaRPr sz="1800" dirty="0">
              <a:latin typeface="Tahoma"/>
              <a:cs typeface="Tahoma"/>
            </a:endParaRPr>
          </a:p>
          <a:p>
            <a:pPr marL="241935" marR="1146175" indent="-229870">
              <a:lnSpc>
                <a:spcPct val="103400"/>
              </a:lnSpc>
              <a:spcBef>
                <a:spcPts val="1765"/>
              </a:spcBef>
              <a:buSzPct val="116666"/>
              <a:buChar char="•"/>
              <a:tabLst>
                <a:tab pos="243204" algn="l"/>
              </a:tabLst>
            </a:pP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Concurso</a:t>
            </a:r>
            <a:r>
              <a:rPr sz="1800" spc="-3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de</a:t>
            </a:r>
            <a:r>
              <a:rPr sz="1800" spc="-1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42A6E"/>
                </a:solidFill>
                <a:latin typeface="Tahoma"/>
                <a:cs typeface="Tahoma"/>
              </a:rPr>
              <a:t>Fotografía 	Gastronómica.</a:t>
            </a:r>
            <a:endParaRPr sz="1800" dirty="0">
              <a:latin typeface="Tahoma"/>
              <a:cs typeface="Tahoma"/>
            </a:endParaRPr>
          </a:p>
          <a:p>
            <a:pPr marL="242570" indent="-229870">
              <a:lnSpc>
                <a:spcPct val="100000"/>
              </a:lnSpc>
              <a:spcBef>
                <a:spcPts val="1839"/>
              </a:spcBef>
              <a:buSzPct val="116666"/>
              <a:buChar char="•"/>
              <a:tabLst>
                <a:tab pos="242570" algn="l"/>
              </a:tabLst>
            </a:pP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Gala</a:t>
            </a:r>
            <a:r>
              <a:rPr sz="1800" spc="-5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del</a:t>
            </a:r>
            <a:r>
              <a:rPr sz="1800" spc="-5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Comercio</a:t>
            </a:r>
            <a:r>
              <a:rPr sz="1800" spc="-5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y</a:t>
            </a:r>
            <a:r>
              <a:rPr sz="1800" spc="-5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la</a:t>
            </a:r>
            <a:r>
              <a:rPr sz="1800" spc="-5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42A6E"/>
                </a:solidFill>
                <a:latin typeface="Tahoma"/>
                <a:cs typeface="Tahoma"/>
              </a:rPr>
              <a:t>Hostelería.</a:t>
            </a:r>
            <a:endParaRPr sz="1800" dirty="0">
              <a:latin typeface="Tahoma"/>
              <a:cs typeface="Tahoma"/>
            </a:endParaRPr>
          </a:p>
          <a:p>
            <a:pPr marL="241935" marR="1221740" indent="-229870">
              <a:lnSpc>
                <a:spcPct val="103400"/>
              </a:lnSpc>
              <a:spcBef>
                <a:spcPts val="1820"/>
              </a:spcBef>
              <a:buSzPct val="116666"/>
              <a:buChar char="•"/>
              <a:tabLst>
                <a:tab pos="243204" algn="l"/>
              </a:tabLst>
            </a:pP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Capital</a:t>
            </a:r>
            <a:r>
              <a:rPr sz="1800" spc="-8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Española</a:t>
            </a:r>
            <a:r>
              <a:rPr sz="1800" spc="-7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de</a:t>
            </a:r>
            <a:r>
              <a:rPr sz="1800" spc="-7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142A6E"/>
                </a:solidFill>
                <a:latin typeface="Tahoma"/>
                <a:cs typeface="Tahoma"/>
              </a:rPr>
              <a:t>la 	</a:t>
            </a:r>
            <a:r>
              <a:rPr sz="1800" spc="-20" dirty="0">
                <a:solidFill>
                  <a:srgbClr val="142A6E"/>
                </a:solidFill>
                <a:latin typeface="Tahoma"/>
                <a:cs typeface="Tahoma"/>
              </a:rPr>
              <a:t>Gastronomía</a:t>
            </a:r>
            <a:r>
              <a:rPr sz="1800" spc="-5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142A6E"/>
                </a:solidFill>
                <a:latin typeface="Tahoma"/>
                <a:cs typeface="Tahoma"/>
              </a:rPr>
              <a:t>nocturna.</a:t>
            </a:r>
            <a:endParaRPr sz="1800" dirty="0">
              <a:latin typeface="Tahoma"/>
              <a:cs typeface="Tahoma"/>
            </a:endParaRPr>
          </a:p>
          <a:p>
            <a:pPr marL="242570" indent="-229870">
              <a:lnSpc>
                <a:spcPct val="100000"/>
              </a:lnSpc>
              <a:spcBef>
                <a:spcPts val="1835"/>
              </a:spcBef>
              <a:buSzPct val="116666"/>
              <a:buChar char="•"/>
              <a:tabLst>
                <a:tab pos="242570" algn="l"/>
              </a:tabLst>
            </a:pP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Tasta</a:t>
            </a:r>
            <a:r>
              <a:rPr sz="1800" spc="-5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la</a:t>
            </a:r>
            <a:r>
              <a:rPr sz="1800" spc="-4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42A6E"/>
                </a:solidFill>
                <a:latin typeface="Tahoma"/>
                <a:cs typeface="Tahoma"/>
              </a:rPr>
              <a:t>Rambla.</a:t>
            </a:r>
            <a:endParaRPr lang="es-ES" sz="1800" spc="-10" dirty="0">
              <a:solidFill>
                <a:srgbClr val="142A6E"/>
              </a:solidFill>
              <a:latin typeface="Tahoma"/>
              <a:cs typeface="Tahoma"/>
            </a:endParaRPr>
          </a:p>
          <a:p>
            <a:pPr marL="242570" indent="-229870">
              <a:lnSpc>
                <a:spcPct val="100000"/>
              </a:lnSpc>
              <a:spcBef>
                <a:spcPts val="1835"/>
              </a:spcBef>
              <a:buSzPct val="116666"/>
              <a:buChar char="•"/>
              <a:tabLst>
                <a:tab pos="242570" algn="l"/>
              </a:tabLst>
            </a:pPr>
            <a:r>
              <a:rPr lang="es-ES" spc="-10" dirty="0">
                <a:solidFill>
                  <a:srgbClr val="142A6E"/>
                </a:solidFill>
                <a:latin typeface="Tahoma"/>
                <a:cs typeface="Tahoma"/>
              </a:rPr>
              <a:t>Tapas </a:t>
            </a:r>
            <a:r>
              <a:rPr lang="es-ES" spc="-10" dirty="0" err="1">
                <a:solidFill>
                  <a:srgbClr val="142A6E"/>
                </a:solidFill>
                <a:latin typeface="Tahoma"/>
                <a:cs typeface="Tahoma"/>
              </a:rPr>
              <a:t>D´ací</a:t>
            </a:r>
            <a:r>
              <a:rPr lang="es-ES" spc="-10" dirty="0">
                <a:solidFill>
                  <a:srgbClr val="142A6E"/>
                </a:solidFill>
                <a:latin typeface="Tahoma"/>
                <a:cs typeface="Tahoma"/>
              </a:rPr>
              <a:t>.</a:t>
            </a:r>
            <a:endParaRPr lang="es-ES" sz="1800" dirty="0">
              <a:latin typeface="Tahoma"/>
              <a:cs typeface="Tahoma"/>
            </a:endParaRPr>
          </a:p>
          <a:p>
            <a:pPr marL="241935" marR="5080" indent="-229870">
              <a:lnSpc>
                <a:spcPct val="103400"/>
              </a:lnSpc>
              <a:spcBef>
                <a:spcPts val="1830"/>
              </a:spcBef>
              <a:buSzPct val="116666"/>
              <a:buChar char="•"/>
              <a:tabLst>
                <a:tab pos="243204" algn="l"/>
              </a:tabLst>
            </a:pPr>
            <a:r>
              <a:rPr sz="1800" dirty="0" err="1">
                <a:solidFill>
                  <a:srgbClr val="142A6E"/>
                </a:solidFill>
                <a:latin typeface="Tahoma"/>
                <a:cs typeface="Tahoma"/>
              </a:rPr>
              <a:t>Presentación</a:t>
            </a:r>
            <a:r>
              <a:rPr sz="1800" spc="-6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de</a:t>
            </a:r>
            <a:r>
              <a:rPr sz="1800" spc="-6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destino</a:t>
            </a:r>
            <a:r>
              <a:rPr sz="1800" spc="-3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142A6E"/>
                </a:solidFill>
                <a:latin typeface="Tahoma"/>
                <a:cs typeface="Tahoma"/>
              </a:rPr>
              <a:t>Comunitat 	</a:t>
            </a:r>
            <a:r>
              <a:rPr sz="1800" spc="-25" dirty="0">
                <a:solidFill>
                  <a:srgbClr val="142A6E"/>
                </a:solidFill>
                <a:latin typeface="Tahoma"/>
                <a:cs typeface="Tahoma"/>
              </a:rPr>
              <a:t>Valenciana</a:t>
            </a:r>
            <a:r>
              <a:rPr sz="1800" spc="-9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42A6E"/>
                </a:solidFill>
                <a:latin typeface="Tahoma"/>
                <a:cs typeface="Tahoma"/>
              </a:rPr>
              <a:t>(Munich).</a:t>
            </a:r>
            <a:endParaRPr lang="es-ES" sz="1800" spc="-10" dirty="0">
              <a:solidFill>
                <a:srgbClr val="142A6E"/>
              </a:solidFill>
              <a:latin typeface="Tahoma"/>
              <a:cs typeface="Tahoma"/>
            </a:endParaRPr>
          </a:p>
          <a:p>
            <a:pPr marL="241935" marR="5080" indent="-229870">
              <a:lnSpc>
                <a:spcPct val="103400"/>
              </a:lnSpc>
              <a:spcBef>
                <a:spcPts val="1830"/>
              </a:spcBef>
              <a:buSzPct val="116666"/>
              <a:buChar char="•"/>
              <a:tabLst>
                <a:tab pos="243204" algn="l"/>
              </a:tabLst>
            </a:pPr>
            <a:r>
              <a:rPr lang="es-ES" spc="-10" dirty="0">
                <a:solidFill>
                  <a:srgbClr val="142A6E"/>
                </a:solidFill>
                <a:latin typeface="Tahoma"/>
                <a:cs typeface="Tahoma"/>
              </a:rPr>
              <a:t>Actividades gastronómicas CERCA: Show </a:t>
            </a:r>
            <a:r>
              <a:rPr lang="es-ES" spc="-10" dirty="0" err="1">
                <a:solidFill>
                  <a:srgbClr val="142A6E"/>
                </a:solidFill>
                <a:latin typeface="Tahoma"/>
                <a:cs typeface="Tahoma"/>
              </a:rPr>
              <a:t>cooking</a:t>
            </a:r>
            <a:r>
              <a:rPr lang="es-ES" spc="-10" dirty="0">
                <a:solidFill>
                  <a:srgbClr val="142A6E"/>
                </a:solidFill>
                <a:latin typeface="Tahoma"/>
                <a:cs typeface="Tahoma"/>
              </a:rPr>
              <a:t>, experiencias en vivo en restaurantes y ponencias. Consumo responsable sin gluten.</a:t>
            </a:r>
          </a:p>
          <a:p>
            <a:pPr marL="12065" marR="5080">
              <a:lnSpc>
                <a:spcPct val="103400"/>
              </a:lnSpc>
              <a:spcBef>
                <a:spcPts val="1830"/>
              </a:spcBef>
              <a:buSzPct val="116666"/>
              <a:tabLst>
                <a:tab pos="243204" algn="l"/>
              </a:tabLst>
            </a:pPr>
            <a:endParaRPr sz="18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14649" y="4309487"/>
            <a:ext cx="5029201" cy="37111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1895"/>
              </a:spcBef>
              <a:buSzPct val="116666"/>
              <a:buChar char="•"/>
              <a:tabLst>
                <a:tab pos="242570" algn="l"/>
              </a:tabLst>
            </a:pPr>
            <a:r>
              <a:rPr lang="es-ES" dirty="0">
                <a:solidFill>
                  <a:srgbClr val="142A6E"/>
                </a:solidFill>
                <a:latin typeface="Tahoma"/>
                <a:cs typeface="Tahoma"/>
              </a:rPr>
              <a:t>Alicante Sabor en Madrid</a:t>
            </a:r>
          </a:p>
          <a:p>
            <a:pPr marL="242570" indent="-229870">
              <a:lnSpc>
                <a:spcPct val="100000"/>
              </a:lnSpc>
              <a:spcBef>
                <a:spcPts val="1895"/>
              </a:spcBef>
              <a:buSzPct val="116666"/>
              <a:buChar char="•"/>
              <a:tabLst>
                <a:tab pos="242570" algn="l"/>
              </a:tabLst>
            </a:pPr>
            <a:r>
              <a:rPr lang="es-ES" dirty="0">
                <a:solidFill>
                  <a:srgbClr val="142A6E"/>
                </a:solidFill>
                <a:latin typeface="Tahoma"/>
                <a:cs typeface="Tahoma"/>
              </a:rPr>
              <a:t>Desayuno a ciegas. Experiencias ONCE.</a:t>
            </a:r>
          </a:p>
          <a:p>
            <a:pPr marL="242570" indent="-229870">
              <a:lnSpc>
                <a:spcPct val="100000"/>
              </a:lnSpc>
              <a:spcBef>
                <a:spcPts val="1895"/>
              </a:spcBef>
              <a:buSzPct val="116666"/>
              <a:buChar char="•"/>
              <a:tabLst>
                <a:tab pos="242570" algn="l"/>
              </a:tabLst>
            </a:pPr>
            <a:r>
              <a:rPr lang="es-ES" dirty="0">
                <a:solidFill>
                  <a:srgbClr val="142A6E"/>
                </a:solidFill>
                <a:latin typeface="Tahoma"/>
                <a:cs typeface="Tahoma"/>
              </a:rPr>
              <a:t>Concurso coca </a:t>
            </a:r>
            <a:r>
              <a:rPr lang="es-ES" dirty="0" err="1">
                <a:solidFill>
                  <a:srgbClr val="142A6E"/>
                </a:solidFill>
                <a:latin typeface="Tahoma"/>
                <a:cs typeface="Tahoma"/>
              </a:rPr>
              <a:t>amb</a:t>
            </a:r>
            <a:r>
              <a:rPr lang="es-ES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lang="es-ES" dirty="0" err="1">
                <a:solidFill>
                  <a:srgbClr val="142A6E"/>
                </a:solidFill>
                <a:latin typeface="Tahoma"/>
                <a:cs typeface="Tahoma"/>
              </a:rPr>
              <a:t>tonyina</a:t>
            </a:r>
            <a:endParaRPr lang="es-ES" dirty="0">
              <a:solidFill>
                <a:srgbClr val="142A6E"/>
              </a:solidFill>
              <a:latin typeface="Tahoma"/>
              <a:cs typeface="Tahoma"/>
            </a:endParaRPr>
          </a:p>
          <a:p>
            <a:pPr marL="241935" marR="1738630" indent="-229870">
              <a:lnSpc>
                <a:spcPct val="103400"/>
              </a:lnSpc>
              <a:spcBef>
                <a:spcPts val="1820"/>
              </a:spcBef>
              <a:buSzPct val="116666"/>
              <a:buChar char="•"/>
              <a:tabLst>
                <a:tab pos="243204" algn="l"/>
              </a:tabLst>
            </a:pPr>
            <a:r>
              <a:rPr lang="es-ES" sz="1800" dirty="0">
                <a:solidFill>
                  <a:srgbClr val="142A6E"/>
                </a:solidFill>
                <a:latin typeface="Tahoma"/>
                <a:cs typeface="Tahoma"/>
              </a:rPr>
              <a:t>Tapas,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Alicante</a:t>
            </a:r>
            <a:r>
              <a:rPr sz="1800" spc="-3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Capital</a:t>
            </a:r>
            <a:r>
              <a:rPr sz="1800" spc="-3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de</a:t>
            </a:r>
            <a:r>
              <a:rPr sz="1800" spc="-3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142A6E"/>
                </a:solidFill>
                <a:latin typeface="Tahoma"/>
                <a:cs typeface="Tahoma"/>
              </a:rPr>
              <a:t>la 	</a:t>
            </a:r>
            <a:r>
              <a:rPr sz="1800" spc="-10" dirty="0">
                <a:solidFill>
                  <a:srgbClr val="142A6E"/>
                </a:solidFill>
                <a:latin typeface="Tahoma"/>
                <a:cs typeface="Tahoma"/>
              </a:rPr>
              <a:t>Gastronomía</a:t>
            </a:r>
            <a:r>
              <a:rPr sz="1800" spc="-3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en</a:t>
            </a:r>
            <a:r>
              <a:rPr sz="1800" spc="-3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42A6E"/>
                </a:solidFill>
                <a:latin typeface="Tahoma"/>
                <a:cs typeface="Tahoma"/>
              </a:rPr>
              <a:t>Fogueres.</a:t>
            </a:r>
            <a:endParaRPr sz="1800" dirty="0">
              <a:latin typeface="Tahoma"/>
              <a:cs typeface="Tahoma"/>
            </a:endParaRPr>
          </a:p>
          <a:p>
            <a:pPr marL="241935" marR="2079625" indent="-229870">
              <a:lnSpc>
                <a:spcPct val="103400"/>
              </a:lnSpc>
              <a:spcBef>
                <a:spcPts val="1764"/>
              </a:spcBef>
              <a:buSzPct val="116666"/>
              <a:buChar char="•"/>
              <a:tabLst>
                <a:tab pos="243204" algn="l"/>
              </a:tabLst>
            </a:pP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Noches</a:t>
            </a:r>
            <a:r>
              <a:rPr sz="1800" spc="-3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de</a:t>
            </a:r>
            <a:r>
              <a:rPr sz="1800" spc="-2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 err="1">
                <a:solidFill>
                  <a:srgbClr val="142A6E"/>
                </a:solidFill>
                <a:latin typeface="Tahoma"/>
                <a:cs typeface="Tahoma"/>
              </a:rPr>
              <a:t>Fuegos</a:t>
            </a:r>
            <a:r>
              <a:rPr lang="es-ES" sz="1800" dirty="0">
                <a:solidFill>
                  <a:srgbClr val="142A6E"/>
                </a:solidFill>
                <a:latin typeface="Tahoma"/>
                <a:cs typeface="Tahoma"/>
              </a:rPr>
              <a:t> y Gastronomía</a:t>
            </a:r>
            <a:r>
              <a:rPr sz="1800" spc="-3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en</a:t>
            </a:r>
            <a:r>
              <a:rPr sz="1800" spc="-3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el</a:t>
            </a:r>
            <a:r>
              <a:rPr sz="1800" spc="-3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Castillo</a:t>
            </a:r>
            <a:r>
              <a:rPr sz="1800" spc="-1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142A6E"/>
                </a:solidFill>
                <a:latin typeface="Tahoma"/>
                <a:cs typeface="Tahoma"/>
              </a:rPr>
              <a:t>de </a:t>
            </a:r>
            <a:r>
              <a:rPr sz="1800" dirty="0">
                <a:solidFill>
                  <a:srgbClr val="142A6E"/>
                </a:solidFill>
                <a:latin typeface="Tahoma"/>
                <a:cs typeface="Tahoma"/>
              </a:rPr>
              <a:t>Santa</a:t>
            </a:r>
            <a:r>
              <a:rPr sz="1800" spc="-7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42A6E"/>
                </a:solidFill>
                <a:latin typeface="Tahoma"/>
                <a:cs typeface="Tahoma"/>
              </a:rPr>
              <a:t>Bárbara.</a:t>
            </a:r>
            <a:endParaRPr sz="1800" dirty="0">
              <a:latin typeface="Tahoma"/>
              <a:cs typeface="Tahoma"/>
            </a:endParaRPr>
          </a:p>
          <a:p>
            <a:pPr marL="12065" marR="2387600">
              <a:lnSpc>
                <a:spcPct val="103400"/>
              </a:lnSpc>
              <a:spcBef>
                <a:spcPts val="1770"/>
              </a:spcBef>
              <a:buSzPct val="116666"/>
              <a:tabLst>
                <a:tab pos="243204" algn="l"/>
              </a:tabLst>
            </a:pPr>
            <a:endParaRPr sz="1800" dirty="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2924033"/>
            <a:ext cx="20104100" cy="1182370"/>
            <a:chOff x="0" y="2924033"/>
            <a:chExt cx="20104100" cy="1182370"/>
          </a:xfrm>
        </p:grpSpPr>
        <p:sp>
          <p:nvSpPr>
            <p:cNvPr id="9" name="object 9"/>
            <p:cNvSpPr/>
            <p:nvPr/>
          </p:nvSpPr>
          <p:spPr>
            <a:xfrm>
              <a:off x="0" y="2931005"/>
              <a:ext cx="20103465" cy="1176020"/>
            </a:xfrm>
            <a:custGeom>
              <a:avLst/>
              <a:gdLst/>
              <a:ahLst/>
              <a:cxnLst/>
              <a:rect l="l" t="t" r="r" b="b"/>
              <a:pathLst>
                <a:path w="20103465" h="1176020">
                  <a:moveTo>
                    <a:pt x="20090772" y="5285"/>
                  </a:moveTo>
                  <a:lnTo>
                    <a:pt x="0" y="5297"/>
                  </a:lnTo>
                  <a:lnTo>
                    <a:pt x="0" y="1179940"/>
                  </a:lnTo>
                  <a:lnTo>
                    <a:pt x="20090772" y="1179940"/>
                  </a:lnTo>
                  <a:lnTo>
                    <a:pt x="20090772" y="5285"/>
                  </a:lnTo>
                  <a:close/>
                </a:path>
              </a:pathLst>
            </a:custGeom>
            <a:solidFill>
              <a:srgbClr val="000000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41749" y="3263122"/>
              <a:ext cx="9934575" cy="375920"/>
            </a:xfrm>
            <a:custGeom>
              <a:avLst/>
              <a:gdLst/>
              <a:ahLst/>
              <a:cxnLst/>
              <a:rect l="l" t="t" r="r" b="b"/>
              <a:pathLst>
                <a:path w="9934575" h="375920">
                  <a:moveTo>
                    <a:pt x="375056" y="187845"/>
                  </a:moveTo>
                  <a:lnTo>
                    <a:pt x="368706" y="137718"/>
                  </a:lnTo>
                  <a:lnTo>
                    <a:pt x="349669" y="92659"/>
                  </a:lnTo>
                  <a:lnTo>
                    <a:pt x="320484" y="54584"/>
                  </a:lnTo>
                  <a:lnTo>
                    <a:pt x="282397" y="25387"/>
                  </a:lnTo>
                  <a:lnTo>
                    <a:pt x="237350" y="6350"/>
                  </a:lnTo>
                  <a:lnTo>
                    <a:pt x="187210" y="0"/>
                  </a:lnTo>
                  <a:lnTo>
                    <a:pt x="137718" y="6350"/>
                  </a:lnTo>
                  <a:lnTo>
                    <a:pt x="92659" y="25387"/>
                  </a:lnTo>
                  <a:lnTo>
                    <a:pt x="54584" y="54584"/>
                  </a:lnTo>
                  <a:lnTo>
                    <a:pt x="25387" y="92659"/>
                  </a:lnTo>
                  <a:lnTo>
                    <a:pt x="6350" y="137718"/>
                  </a:lnTo>
                  <a:lnTo>
                    <a:pt x="0" y="187845"/>
                  </a:lnTo>
                  <a:lnTo>
                    <a:pt x="6350" y="237985"/>
                  </a:lnTo>
                  <a:lnTo>
                    <a:pt x="25387" y="282397"/>
                  </a:lnTo>
                  <a:lnTo>
                    <a:pt x="54584" y="320471"/>
                  </a:lnTo>
                  <a:lnTo>
                    <a:pt x="92659" y="350304"/>
                  </a:lnTo>
                  <a:lnTo>
                    <a:pt x="137718" y="369341"/>
                  </a:lnTo>
                  <a:lnTo>
                    <a:pt x="187210" y="375691"/>
                  </a:lnTo>
                  <a:lnTo>
                    <a:pt x="237350" y="369341"/>
                  </a:lnTo>
                  <a:lnTo>
                    <a:pt x="282397" y="350304"/>
                  </a:lnTo>
                  <a:lnTo>
                    <a:pt x="320484" y="320471"/>
                  </a:lnTo>
                  <a:lnTo>
                    <a:pt x="349669" y="282397"/>
                  </a:lnTo>
                  <a:lnTo>
                    <a:pt x="368706" y="237985"/>
                  </a:lnTo>
                  <a:lnTo>
                    <a:pt x="375056" y="187845"/>
                  </a:lnTo>
                  <a:close/>
                </a:path>
                <a:path w="9934575" h="375920">
                  <a:moveTo>
                    <a:pt x="5115509" y="187845"/>
                  </a:moveTo>
                  <a:lnTo>
                    <a:pt x="5109159" y="137718"/>
                  </a:lnTo>
                  <a:lnTo>
                    <a:pt x="5090122" y="92659"/>
                  </a:lnTo>
                  <a:lnTo>
                    <a:pt x="5060937" y="54584"/>
                  </a:lnTo>
                  <a:lnTo>
                    <a:pt x="5022862" y="25387"/>
                  </a:lnTo>
                  <a:lnTo>
                    <a:pt x="4977803" y="6350"/>
                  </a:lnTo>
                  <a:lnTo>
                    <a:pt x="4927663" y="0"/>
                  </a:lnTo>
                  <a:lnTo>
                    <a:pt x="4878171" y="6350"/>
                  </a:lnTo>
                  <a:lnTo>
                    <a:pt x="4833112" y="25387"/>
                  </a:lnTo>
                  <a:lnTo>
                    <a:pt x="4795037" y="54584"/>
                  </a:lnTo>
                  <a:lnTo>
                    <a:pt x="4765840" y="92659"/>
                  </a:lnTo>
                  <a:lnTo>
                    <a:pt x="4746803" y="137718"/>
                  </a:lnTo>
                  <a:lnTo>
                    <a:pt x="4740465" y="187845"/>
                  </a:lnTo>
                  <a:lnTo>
                    <a:pt x="4746803" y="237985"/>
                  </a:lnTo>
                  <a:lnTo>
                    <a:pt x="4765840" y="282397"/>
                  </a:lnTo>
                  <a:lnTo>
                    <a:pt x="4795037" y="320471"/>
                  </a:lnTo>
                  <a:lnTo>
                    <a:pt x="4833112" y="350304"/>
                  </a:lnTo>
                  <a:lnTo>
                    <a:pt x="4878171" y="369341"/>
                  </a:lnTo>
                  <a:lnTo>
                    <a:pt x="4927663" y="375691"/>
                  </a:lnTo>
                  <a:lnTo>
                    <a:pt x="4977803" y="369341"/>
                  </a:lnTo>
                  <a:lnTo>
                    <a:pt x="5022862" y="350304"/>
                  </a:lnTo>
                  <a:lnTo>
                    <a:pt x="5060937" y="320471"/>
                  </a:lnTo>
                  <a:lnTo>
                    <a:pt x="5090122" y="282397"/>
                  </a:lnTo>
                  <a:lnTo>
                    <a:pt x="5109159" y="237985"/>
                  </a:lnTo>
                  <a:lnTo>
                    <a:pt x="5115509" y="187845"/>
                  </a:lnTo>
                  <a:close/>
                </a:path>
                <a:path w="9934575" h="375920">
                  <a:moveTo>
                    <a:pt x="9934016" y="187845"/>
                  </a:moveTo>
                  <a:lnTo>
                    <a:pt x="9927044" y="137718"/>
                  </a:lnTo>
                  <a:lnTo>
                    <a:pt x="9908007" y="92659"/>
                  </a:lnTo>
                  <a:lnTo>
                    <a:pt x="9878809" y="54584"/>
                  </a:lnTo>
                  <a:lnTo>
                    <a:pt x="9840735" y="25387"/>
                  </a:lnTo>
                  <a:lnTo>
                    <a:pt x="9796310" y="6350"/>
                  </a:lnTo>
                  <a:lnTo>
                    <a:pt x="9746183" y="0"/>
                  </a:lnTo>
                  <a:lnTo>
                    <a:pt x="9696044" y="6350"/>
                  </a:lnTo>
                  <a:lnTo>
                    <a:pt x="9651619" y="25387"/>
                  </a:lnTo>
                  <a:lnTo>
                    <a:pt x="9613544" y="54584"/>
                  </a:lnTo>
                  <a:lnTo>
                    <a:pt x="9584360" y="92659"/>
                  </a:lnTo>
                  <a:lnTo>
                    <a:pt x="9565322" y="137718"/>
                  </a:lnTo>
                  <a:lnTo>
                    <a:pt x="9558337" y="187845"/>
                  </a:lnTo>
                  <a:lnTo>
                    <a:pt x="9565322" y="237985"/>
                  </a:lnTo>
                  <a:lnTo>
                    <a:pt x="9584360" y="282397"/>
                  </a:lnTo>
                  <a:lnTo>
                    <a:pt x="9613544" y="320471"/>
                  </a:lnTo>
                  <a:lnTo>
                    <a:pt x="9651619" y="350304"/>
                  </a:lnTo>
                  <a:lnTo>
                    <a:pt x="9696044" y="369341"/>
                  </a:lnTo>
                  <a:lnTo>
                    <a:pt x="9746183" y="375691"/>
                  </a:lnTo>
                  <a:lnTo>
                    <a:pt x="9796310" y="369341"/>
                  </a:lnTo>
                  <a:lnTo>
                    <a:pt x="9840735" y="350304"/>
                  </a:lnTo>
                  <a:lnTo>
                    <a:pt x="9878809" y="320471"/>
                  </a:lnTo>
                  <a:lnTo>
                    <a:pt x="9908007" y="282397"/>
                  </a:lnTo>
                  <a:lnTo>
                    <a:pt x="9927044" y="237985"/>
                  </a:lnTo>
                  <a:lnTo>
                    <a:pt x="9934016" y="187845"/>
                  </a:lnTo>
                  <a:close/>
                </a:path>
              </a:pathLst>
            </a:custGeom>
            <a:solidFill>
              <a:srgbClr val="6E72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924668"/>
              <a:ext cx="16394430" cy="984250"/>
            </a:xfrm>
            <a:custGeom>
              <a:avLst/>
              <a:gdLst/>
              <a:ahLst/>
              <a:cxnLst/>
              <a:rect l="l" t="t" r="r" b="b"/>
              <a:pathLst>
                <a:path w="16394430" h="984250">
                  <a:moveTo>
                    <a:pt x="4227064" y="5289"/>
                  </a:moveTo>
                  <a:lnTo>
                    <a:pt x="4180104" y="7827"/>
                  </a:lnTo>
                  <a:lnTo>
                    <a:pt x="4133778" y="14173"/>
                  </a:lnTo>
                  <a:lnTo>
                    <a:pt x="4089356" y="24327"/>
                  </a:lnTo>
                  <a:lnTo>
                    <a:pt x="4046203" y="39557"/>
                  </a:lnTo>
                  <a:lnTo>
                    <a:pt x="4004954" y="58595"/>
                  </a:lnTo>
                  <a:lnTo>
                    <a:pt x="3966244" y="80171"/>
                  </a:lnTo>
                  <a:lnTo>
                    <a:pt x="3929437" y="105555"/>
                  </a:lnTo>
                  <a:lnTo>
                    <a:pt x="3895169" y="134747"/>
                  </a:lnTo>
                  <a:lnTo>
                    <a:pt x="3864073" y="165208"/>
                  </a:lnTo>
                  <a:lnTo>
                    <a:pt x="3835516" y="199476"/>
                  </a:lnTo>
                  <a:lnTo>
                    <a:pt x="3810133" y="236283"/>
                  </a:lnTo>
                  <a:lnTo>
                    <a:pt x="3787922" y="275628"/>
                  </a:lnTo>
                  <a:lnTo>
                    <a:pt x="3769518" y="316242"/>
                  </a:lnTo>
                  <a:lnTo>
                    <a:pt x="3754922" y="359395"/>
                  </a:lnTo>
                  <a:lnTo>
                    <a:pt x="3745403" y="397471"/>
                  </a:lnTo>
                  <a:lnTo>
                    <a:pt x="0" y="397471"/>
                  </a:lnTo>
                  <a:lnTo>
                    <a:pt x="0" y="599273"/>
                  </a:lnTo>
                  <a:lnTo>
                    <a:pt x="3746038" y="599273"/>
                  </a:lnTo>
                  <a:lnTo>
                    <a:pt x="3754922" y="636080"/>
                  </a:lnTo>
                  <a:lnTo>
                    <a:pt x="3769518" y="677964"/>
                  </a:lnTo>
                  <a:lnTo>
                    <a:pt x="3787922" y="719847"/>
                  </a:lnTo>
                  <a:lnTo>
                    <a:pt x="3810133" y="759192"/>
                  </a:lnTo>
                  <a:lnTo>
                    <a:pt x="3835516" y="795999"/>
                  </a:lnTo>
                  <a:lnTo>
                    <a:pt x="3864073" y="828998"/>
                  </a:lnTo>
                  <a:lnTo>
                    <a:pt x="3895169" y="860728"/>
                  </a:lnTo>
                  <a:lnTo>
                    <a:pt x="3929437" y="889920"/>
                  </a:lnTo>
                  <a:lnTo>
                    <a:pt x="3966244" y="915304"/>
                  </a:lnTo>
                  <a:lnTo>
                    <a:pt x="4004954" y="936880"/>
                  </a:lnTo>
                  <a:lnTo>
                    <a:pt x="4046203" y="955918"/>
                  </a:lnTo>
                  <a:lnTo>
                    <a:pt x="4089356" y="969879"/>
                  </a:lnTo>
                  <a:lnTo>
                    <a:pt x="4133778" y="981302"/>
                  </a:lnTo>
                  <a:lnTo>
                    <a:pt x="4180104" y="987648"/>
                  </a:lnTo>
                  <a:lnTo>
                    <a:pt x="4227064" y="988917"/>
                  </a:lnTo>
                  <a:lnTo>
                    <a:pt x="4274659" y="987648"/>
                  </a:lnTo>
                  <a:lnTo>
                    <a:pt x="4320985" y="981302"/>
                  </a:lnTo>
                  <a:lnTo>
                    <a:pt x="4365407" y="969879"/>
                  </a:lnTo>
                  <a:lnTo>
                    <a:pt x="4408559" y="955918"/>
                  </a:lnTo>
                  <a:lnTo>
                    <a:pt x="4449174" y="936880"/>
                  </a:lnTo>
                  <a:lnTo>
                    <a:pt x="4488519" y="915304"/>
                  </a:lnTo>
                  <a:lnTo>
                    <a:pt x="4524691" y="889920"/>
                  </a:lnTo>
                  <a:lnTo>
                    <a:pt x="4558959" y="860728"/>
                  </a:lnTo>
                  <a:lnTo>
                    <a:pt x="4572921" y="846767"/>
                  </a:lnTo>
                  <a:lnTo>
                    <a:pt x="4227064" y="846767"/>
                  </a:lnTo>
                  <a:lnTo>
                    <a:pt x="4180104" y="842959"/>
                  </a:lnTo>
                  <a:lnTo>
                    <a:pt x="4134413" y="834075"/>
                  </a:lnTo>
                  <a:lnTo>
                    <a:pt x="4091260" y="818845"/>
                  </a:lnTo>
                  <a:lnTo>
                    <a:pt x="4051280" y="798537"/>
                  </a:lnTo>
                  <a:lnTo>
                    <a:pt x="4014473" y="773153"/>
                  </a:lnTo>
                  <a:lnTo>
                    <a:pt x="3980840" y="743962"/>
                  </a:lnTo>
                  <a:lnTo>
                    <a:pt x="3951014" y="709694"/>
                  </a:lnTo>
                  <a:lnTo>
                    <a:pt x="3926264" y="674156"/>
                  </a:lnTo>
                  <a:lnTo>
                    <a:pt x="3905957" y="632272"/>
                  </a:lnTo>
                  <a:lnTo>
                    <a:pt x="3891361" y="590389"/>
                  </a:lnTo>
                  <a:lnTo>
                    <a:pt x="3881842" y="544698"/>
                  </a:lnTo>
                  <a:lnTo>
                    <a:pt x="3878669" y="497737"/>
                  </a:lnTo>
                  <a:lnTo>
                    <a:pt x="3881842" y="449508"/>
                  </a:lnTo>
                  <a:lnTo>
                    <a:pt x="3891361" y="403817"/>
                  </a:lnTo>
                  <a:lnTo>
                    <a:pt x="3905957" y="361933"/>
                  </a:lnTo>
                  <a:lnTo>
                    <a:pt x="3926264" y="321319"/>
                  </a:lnTo>
                  <a:lnTo>
                    <a:pt x="3951014" y="284512"/>
                  </a:lnTo>
                  <a:lnTo>
                    <a:pt x="3980840" y="251513"/>
                  </a:lnTo>
                  <a:lnTo>
                    <a:pt x="4014473" y="221052"/>
                  </a:lnTo>
                  <a:lnTo>
                    <a:pt x="4051280" y="195668"/>
                  </a:lnTo>
                  <a:lnTo>
                    <a:pt x="4091260" y="175361"/>
                  </a:lnTo>
                  <a:lnTo>
                    <a:pt x="4134413" y="161400"/>
                  </a:lnTo>
                  <a:lnTo>
                    <a:pt x="4180104" y="151246"/>
                  </a:lnTo>
                  <a:lnTo>
                    <a:pt x="4227064" y="148708"/>
                  </a:lnTo>
                  <a:lnTo>
                    <a:pt x="4574190" y="148708"/>
                  </a:lnTo>
                  <a:lnTo>
                    <a:pt x="4558959" y="134747"/>
                  </a:lnTo>
                  <a:lnTo>
                    <a:pt x="4524691" y="105555"/>
                  </a:lnTo>
                  <a:lnTo>
                    <a:pt x="4488519" y="80171"/>
                  </a:lnTo>
                  <a:lnTo>
                    <a:pt x="4449174" y="58595"/>
                  </a:lnTo>
                  <a:lnTo>
                    <a:pt x="4408559" y="39557"/>
                  </a:lnTo>
                  <a:lnTo>
                    <a:pt x="4365407" y="24327"/>
                  </a:lnTo>
                  <a:lnTo>
                    <a:pt x="4320985" y="14173"/>
                  </a:lnTo>
                  <a:lnTo>
                    <a:pt x="4274659" y="7827"/>
                  </a:lnTo>
                  <a:lnTo>
                    <a:pt x="4227064" y="5289"/>
                  </a:lnTo>
                  <a:close/>
                </a:path>
                <a:path w="16394430" h="984250">
                  <a:moveTo>
                    <a:pt x="8640124" y="599273"/>
                  </a:moveTo>
                  <a:lnTo>
                    <a:pt x="8492205" y="599273"/>
                  </a:lnTo>
                  <a:lnTo>
                    <a:pt x="8515685" y="677964"/>
                  </a:lnTo>
                  <a:lnTo>
                    <a:pt x="8534088" y="719847"/>
                  </a:lnTo>
                  <a:lnTo>
                    <a:pt x="8556299" y="759192"/>
                  </a:lnTo>
                  <a:lnTo>
                    <a:pt x="8581683" y="795999"/>
                  </a:lnTo>
                  <a:lnTo>
                    <a:pt x="8609606" y="828998"/>
                  </a:lnTo>
                  <a:lnTo>
                    <a:pt x="8641335" y="860728"/>
                  </a:lnTo>
                  <a:lnTo>
                    <a:pt x="8675604" y="889920"/>
                  </a:lnTo>
                  <a:lnTo>
                    <a:pt x="8712411" y="915304"/>
                  </a:lnTo>
                  <a:lnTo>
                    <a:pt x="8751121" y="936880"/>
                  </a:lnTo>
                  <a:lnTo>
                    <a:pt x="8792370" y="955918"/>
                  </a:lnTo>
                  <a:lnTo>
                    <a:pt x="8834888" y="969879"/>
                  </a:lnTo>
                  <a:lnTo>
                    <a:pt x="8879945" y="981302"/>
                  </a:lnTo>
                  <a:lnTo>
                    <a:pt x="8925636" y="987648"/>
                  </a:lnTo>
                  <a:lnTo>
                    <a:pt x="8973231" y="988917"/>
                  </a:lnTo>
                  <a:lnTo>
                    <a:pt x="9020826" y="987648"/>
                  </a:lnTo>
                  <a:lnTo>
                    <a:pt x="9066517" y="981302"/>
                  </a:lnTo>
                  <a:lnTo>
                    <a:pt x="9111573" y="969879"/>
                  </a:lnTo>
                  <a:lnTo>
                    <a:pt x="9154092" y="955918"/>
                  </a:lnTo>
                  <a:lnTo>
                    <a:pt x="9195341" y="936880"/>
                  </a:lnTo>
                  <a:lnTo>
                    <a:pt x="9234051" y="915304"/>
                  </a:lnTo>
                  <a:lnTo>
                    <a:pt x="9270858" y="889920"/>
                  </a:lnTo>
                  <a:lnTo>
                    <a:pt x="9305126" y="860728"/>
                  </a:lnTo>
                  <a:lnTo>
                    <a:pt x="9319087" y="846767"/>
                  </a:lnTo>
                  <a:lnTo>
                    <a:pt x="8973231" y="846767"/>
                  </a:lnTo>
                  <a:lnTo>
                    <a:pt x="8925636" y="842959"/>
                  </a:lnTo>
                  <a:lnTo>
                    <a:pt x="8880579" y="834075"/>
                  </a:lnTo>
                  <a:lnTo>
                    <a:pt x="8837427" y="818845"/>
                  </a:lnTo>
                  <a:lnTo>
                    <a:pt x="8797447" y="798537"/>
                  </a:lnTo>
                  <a:lnTo>
                    <a:pt x="8760006" y="773153"/>
                  </a:lnTo>
                  <a:lnTo>
                    <a:pt x="8727006" y="743962"/>
                  </a:lnTo>
                  <a:lnTo>
                    <a:pt x="8697180" y="709694"/>
                  </a:lnTo>
                  <a:lnTo>
                    <a:pt x="8672431" y="674156"/>
                  </a:lnTo>
                  <a:lnTo>
                    <a:pt x="8652124" y="632272"/>
                  </a:lnTo>
                  <a:lnTo>
                    <a:pt x="8640124" y="599273"/>
                  </a:lnTo>
                  <a:close/>
                </a:path>
                <a:path w="16394430" h="984250">
                  <a:moveTo>
                    <a:pt x="13463712" y="599273"/>
                  </a:moveTo>
                  <a:lnTo>
                    <a:pt x="13315792" y="599273"/>
                  </a:lnTo>
                  <a:lnTo>
                    <a:pt x="13339273" y="677964"/>
                  </a:lnTo>
                  <a:lnTo>
                    <a:pt x="13357676" y="719847"/>
                  </a:lnTo>
                  <a:lnTo>
                    <a:pt x="13379887" y="759192"/>
                  </a:lnTo>
                  <a:lnTo>
                    <a:pt x="13405271" y="795999"/>
                  </a:lnTo>
                  <a:lnTo>
                    <a:pt x="13433828" y="828998"/>
                  </a:lnTo>
                  <a:lnTo>
                    <a:pt x="13464923" y="860728"/>
                  </a:lnTo>
                  <a:lnTo>
                    <a:pt x="13499192" y="889920"/>
                  </a:lnTo>
                  <a:lnTo>
                    <a:pt x="13535998" y="915304"/>
                  </a:lnTo>
                  <a:lnTo>
                    <a:pt x="13574709" y="936880"/>
                  </a:lnTo>
                  <a:lnTo>
                    <a:pt x="13615958" y="955918"/>
                  </a:lnTo>
                  <a:lnTo>
                    <a:pt x="13658476" y="969879"/>
                  </a:lnTo>
                  <a:lnTo>
                    <a:pt x="13703533" y="981302"/>
                  </a:lnTo>
                  <a:lnTo>
                    <a:pt x="13749224" y="987648"/>
                  </a:lnTo>
                  <a:lnTo>
                    <a:pt x="13796819" y="988917"/>
                  </a:lnTo>
                  <a:lnTo>
                    <a:pt x="13844414" y="987648"/>
                  </a:lnTo>
                  <a:lnTo>
                    <a:pt x="13890739" y="981302"/>
                  </a:lnTo>
                  <a:lnTo>
                    <a:pt x="13935161" y="969879"/>
                  </a:lnTo>
                  <a:lnTo>
                    <a:pt x="13978314" y="955918"/>
                  </a:lnTo>
                  <a:lnTo>
                    <a:pt x="14018928" y="936880"/>
                  </a:lnTo>
                  <a:lnTo>
                    <a:pt x="14058273" y="915304"/>
                  </a:lnTo>
                  <a:lnTo>
                    <a:pt x="14094446" y="889920"/>
                  </a:lnTo>
                  <a:lnTo>
                    <a:pt x="14128714" y="860728"/>
                  </a:lnTo>
                  <a:lnTo>
                    <a:pt x="14143310" y="846767"/>
                  </a:lnTo>
                  <a:lnTo>
                    <a:pt x="13796819" y="846767"/>
                  </a:lnTo>
                  <a:lnTo>
                    <a:pt x="13749858" y="842959"/>
                  </a:lnTo>
                  <a:lnTo>
                    <a:pt x="13704167" y="834075"/>
                  </a:lnTo>
                  <a:lnTo>
                    <a:pt x="13661014" y="818845"/>
                  </a:lnTo>
                  <a:lnTo>
                    <a:pt x="13621035" y="798537"/>
                  </a:lnTo>
                  <a:lnTo>
                    <a:pt x="13584228" y="773153"/>
                  </a:lnTo>
                  <a:lnTo>
                    <a:pt x="13550594" y="743962"/>
                  </a:lnTo>
                  <a:lnTo>
                    <a:pt x="13520768" y="709694"/>
                  </a:lnTo>
                  <a:lnTo>
                    <a:pt x="13496019" y="674156"/>
                  </a:lnTo>
                  <a:lnTo>
                    <a:pt x="13475711" y="632272"/>
                  </a:lnTo>
                  <a:lnTo>
                    <a:pt x="13463712" y="599273"/>
                  </a:lnTo>
                  <a:close/>
                </a:path>
                <a:path w="16394430" h="984250">
                  <a:moveTo>
                    <a:pt x="4576094" y="149977"/>
                  </a:moveTo>
                  <a:lnTo>
                    <a:pt x="4576094" y="497737"/>
                  </a:lnTo>
                  <a:lnTo>
                    <a:pt x="4572921" y="544698"/>
                  </a:lnTo>
                  <a:lnTo>
                    <a:pt x="4563402" y="590389"/>
                  </a:lnTo>
                  <a:lnTo>
                    <a:pt x="4548171" y="632272"/>
                  </a:lnTo>
                  <a:lnTo>
                    <a:pt x="4528499" y="674156"/>
                  </a:lnTo>
                  <a:lnTo>
                    <a:pt x="4503115" y="709694"/>
                  </a:lnTo>
                  <a:lnTo>
                    <a:pt x="4473923" y="743962"/>
                  </a:lnTo>
                  <a:lnTo>
                    <a:pt x="4440289" y="773153"/>
                  </a:lnTo>
                  <a:lnTo>
                    <a:pt x="4402848" y="798537"/>
                  </a:lnTo>
                  <a:lnTo>
                    <a:pt x="4362868" y="818845"/>
                  </a:lnTo>
                  <a:lnTo>
                    <a:pt x="4319716" y="834075"/>
                  </a:lnTo>
                  <a:lnTo>
                    <a:pt x="4274659" y="842959"/>
                  </a:lnTo>
                  <a:lnTo>
                    <a:pt x="4227064" y="846767"/>
                  </a:lnTo>
                  <a:lnTo>
                    <a:pt x="4572921" y="846767"/>
                  </a:lnTo>
                  <a:lnTo>
                    <a:pt x="4619246" y="795999"/>
                  </a:lnTo>
                  <a:lnTo>
                    <a:pt x="4644630" y="759192"/>
                  </a:lnTo>
                  <a:lnTo>
                    <a:pt x="4666207" y="719847"/>
                  </a:lnTo>
                  <a:lnTo>
                    <a:pt x="4685245" y="677964"/>
                  </a:lnTo>
                  <a:lnTo>
                    <a:pt x="4699840" y="636080"/>
                  </a:lnTo>
                  <a:lnTo>
                    <a:pt x="4708725" y="599273"/>
                  </a:lnTo>
                  <a:lnTo>
                    <a:pt x="8640124" y="599273"/>
                  </a:lnTo>
                  <a:lnTo>
                    <a:pt x="8636893" y="590389"/>
                  </a:lnTo>
                  <a:lnTo>
                    <a:pt x="8628009" y="544698"/>
                  </a:lnTo>
                  <a:lnTo>
                    <a:pt x="8624836" y="497737"/>
                  </a:lnTo>
                  <a:lnTo>
                    <a:pt x="8628009" y="449508"/>
                  </a:lnTo>
                  <a:lnTo>
                    <a:pt x="8636893" y="403817"/>
                  </a:lnTo>
                  <a:lnTo>
                    <a:pt x="8639201" y="397471"/>
                  </a:lnTo>
                  <a:lnTo>
                    <a:pt x="4708725" y="397471"/>
                  </a:lnTo>
                  <a:lnTo>
                    <a:pt x="4699840" y="359395"/>
                  </a:lnTo>
                  <a:lnTo>
                    <a:pt x="4685245" y="316242"/>
                  </a:lnTo>
                  <a:lnTo>
                    <a:pt x="4666207" y="275628"/>
                  </a:lnTo>
                  <a:lnTo>
                    <a:pt x="4644630" y="236283"/>
                  </a:lnTo>
                  <a:lnTo>
                    <a:pt x="4619246" y="199476"/>
                  </a:lnTo>
                  <a:lnTo>
                    <a:pt x="4590689" y="165208"/>
                  </a:lnTo>
                  <a:lnTo>
                    <a:pt x="4576094" y="149977"/>
                  </a:lnTo>
                  <a:close/>
                </a:path>
                <a:path w="16394430" h="984250">
                  <a:moveTo>
                    <a:pt x="9321626" y="149977"/>
                  </a:moveTo>
                  <a:lnTo>
                    <a:pt x="9321626" y="497737"/>
                  </a:lnTo>
                  <a:lnTo>
                    <a:pt x="9318453" y="544698"/>
                  </a:lnTo>
                  <a:lnTo>
                    <a:pt x="9309568" y="590389"/>
                  </a:lnTo>
                  <a:lnTo>
                    <a:pt x="9294338" y="632272"/>
                  </a:lnTo>
                  <a:lnTo>
                    <a:pt x="9274031" y="674156"/>
                  </a:lnTo>
                  <a:lnTo>
                    <a:pt x="9249281" y="709694"/>
                  </a:lnTo>
                  <a:lnTo>
                    <a:pt x="9219455" y="743962"/>
                  </a:lnTo>
                  <a:lnTo>
                    <a:pt x="9186456" y="773153"/>
                  </a:lnTo>
                  <a:lnTo>
                    <a:pt x="9149015" y="798537"/>
                  </a:lnTo>
                  <a:lnTo>
                    <a:pt x="9109035" y="818845"/>
                  </a:lnTo>
                  <a:lnTo>
                    <a:pt x="9065882" y="834075"/>
                  </a:lnTo>
                  <a:lnTo>
                    <a:pt x="9020826" y="842959"/>
                  </a:lnTo>
                  <a:lnTo>
                    <a:pt x="8973231" y="846767"/>
                  </a:lnTo>
                  <a:lnTo>
                    <a:pt x="9319087" y="846767"/>
                  </a:lnTo>
                  <a:lnTo>
                    <a:pt x="9364778" y="795999"/>
                  </a:lnTo>
                  <a:lnTo>
                    <a:pt x="9390162" y="759192"/>
                  </a:lnTo>
                  <a:lnTo>
                    <a:pt x="9412373" y="719847"/>
                  </a:lnTo>
                  <a:lnTo>
                    <a:pt x="9430777" y="677964"/>
                  </a:lnTo>
                  <a:lnTo>
                    <a:pt x="9445373" y="636080"/>
                  </a:lnTo>
                  <a:lnTo>
                    <a:pt x="9454257" y="599273"/>
                  </a:lnTo>
                  <a:lnTo>
                    <a:pt x="13463712" y="599273"/>
                  </a:lnTo>
                  <a:lnTo>
                    <a:pt x="13460481" y="590389"/>
                  </a:lnTo>
                  <a:lnTo>
                    <a:pt x="13451597" y="544698"/>
                  </a:lnTo>
                  <a:lnTo>
                    <a:pt x="13448424" y="497737"/>
                  </a:lnTo>
                  <a:lnTo>
                    <a:pt x="13451597" y="449508"/>
                  </a:lnTo>
                  <a:lnTo>
                    <a:pt x="13460481" y="403817"/>
                  </a:lnTo>
                  <a:lnTo>
                    <a:pt x="13462789" y="397471"/>
                  </a:lnTo>
                  <a:lnTo>
                    <a:pt x="9454892" y="397471"/>
                  </a:lnTo>
                  <a:lnTo>
                    <a:pt x="9445373" y="359395"/>
                  </a:lnTo>
                  <a:lnTo>
                    <a:pt x="9430777" y="316242"/>
                  </a:lnTo>
                  <a:lnTo>
                    <a:pt x="9412373" y="275628"/>
                  </a:lnTo>
                  <a:lnTo>
                    <a:pt x="9390162" y="236283"/>
                  </a:lnTo>
                  <a:lnTo>
                    <a:pt x="9364778" y="199476"/>
                  </a:lnTo>
                  <a:lnTo>
                    <a:pt x="9336856" y="165208"/>
                  </a:lnTo>
                  <a:lnTo>
                    <a:pt x="9321626" y="149977"/>
                  </a:lnTo>
                  <a:close/>
                </a:path>
                <a:path w="16394430" h="984250">
                  <a:moveTo>
                    <a:pt x="14145214" y="149977"/>
                  </a:moveTo>
                  <a:lnTo>
                    <a:pt x="14145214" y="497737"/>
                  </a:lnTo>
                  <a:lnTo>
                    <a:pt x="14142041" y="544698"/>
                  </a:lnTo>
                  <a:lnTo>
                    <a:pt x="14133156" y="590389"/>
                  </a:lnTo>
                  <a:lnTo>
                    <a:pt x="14117926" y="632272"/>
                  </a:lnTo>
                  <a:lnTo>
                    <a:pt x="14097619" y="674156"/>
                  </a:lnTo>
                  <a:lnTo>
                    <a:pt x="14072869" y="709694"/>
                  </a:lnTo>
                  <a:lnTo>
                    <a:pt x="14043678" y="743962"/>
                  </a:lnTo>
                  <a:lnTo>
                    <a:pt x="14010044" y="773153"/>
                  </a:lnTo>
                  <a:lnTo>
                    <a:pt x="13972603" y="798537"/>
                  </a:lnTo>
                  <a:lnTo>
                    <a:pt x="13932623" y="818845"/>
                  </a:lnTo>
                  <a:lnTo>
                    <a:pt x="13889470" y="834075"/>
                  </a:lnTo>
                  <a:lnTo>
                    <a:pt x="13844414" y="842959"/>
                  </a:lnTo>
                  <a:lnTo>
                    <a:pt x="13796819" y="846767"/>
                  </a:lnTo>
                  <a:lnTo>
                    <a:pt x="14143310" y="846767"/>
                  </a:lnTo>
                  <a:lnTo>
                    <a:pt x="14189001" y="795999"/>
                  </a:lnTo>
                  <a:lnTo>
                    <a:pt x="14214385" y="759192"/>
                  </a:lnTo>
                  <a:lnTo>
                    <a:pt x="14235961" y="719847"/>
                  </a:lnTo>
                  <a:lnTo>
                    <a:pt x="14254365" y="677964"/>
                  </a:lnTo>
                  <a:lnTo>
                    <a:pt x="14269595" y="636080"/>
                  </a:lnTo>
                  <a:lnTo>
                    <a:pt x="14278479" y="599273"/>
                  </a:lnTo>
                  <a:lnTo>
                    <a:pt x="16384079" y="599273"/>
                  </a:lnTo>
                  <a:lnTo>
                    <a:pt x="16384079" y="397471"/>
                  </a:lnTo>
                  <a:lnTo>
                    <a:pt x="14278479" y="397471"/>
                  </a:lnTo>
                  <a:lnTo>
                    <a:pt x="14269595" y="359395"/>
                  </a:lnTo>
                  <a:lnTo>
                    <a:pt x="14254365" y="316242"/>
                  </a:lnTo>
                  <a:lnTo>
                    <a:pt x="14235961" y="275628"/>
                  </a:lnTo>
                  <a:lnTo>
                    <a:pt x="14214385" y="236283"/>
                  </a:lnTo>
                  <a:lnTo>
                    <a:pt x="14189001" y="199476"/>
                  </a:lnTo>
                  <a:lnTo>
                    <a:pt x="14160444" y="165208"/>
                  </a:lnTo>
                  <a:lnTo>
                    <a:pt x="14145214" y="149977"/>
                  </a:lnTo>
                  <a:close/>
                </a:path>
                <a:path w="16394430" h="984250">
                  <a:moveTo>
                    <a:pt x="4574190" y="148708"/>
                  </a:moveTo>
                  <a:lnTo>
                    <a:pt x="4227064" y="148708"/>
                  </a:lnTo>
                  <a:lnTo>
                    <a:pt x="4274659" y="151246"/>
                  </a:lnTo>
                  <a:lnTo>
                    <a:pt x="4319716" y="161400"/>
                  </a:lnTo>
                  <a:lnTo>
                    <a:pt x="4362868" y="175361"/>
                  </a:lnTo>
                  <a:lnTo>
                    <a:pt x="4402848" y="195668"/>
                  </a:lnTo>
                  <a:lnTo>
                    <a:pt x="4440289" y="221052"/>
                  </a:lnTo>
                  <a:lnTo>
                    <a:pt x="4473923" y="251513"/>
                  </a:lnTo>
                  <a:lnTo>
                    <a:pt x="4503115" y="284512"/>
                  </a:lnTo>
                  <a:lnTo>
                    <a:pt x="4528499" y="321319"/>
                  </a:lnTo>
                  <a:lnTo>
                    <a:pt x="4548171" y="361933"/>
                  </a:lnTo>
                  <a:lnTo>
                    <a:pt x="4563402" y="403817"/>
                  </a:lnTo>
                  <a:lnTo>
                    <a:pt x="4572921" y="449508"/>
                  </a:lnTo>
                  <a:lnTo>
                    <a:pt x="4576094" y="497737"/>
                  </a:lnTo>
                  <a:lnTo>
                    <a:pt x="4576094" y="149977"/>
                  </a:lnTo>
                  <a:lnTo>
                    <a:pt x="4574190" y="148708"/>
                  </a:lnTo>
                  <a:close/>
                </a:path>
                <a:path w="16394430" h="984250">
                  <a:moveTo>
                    <a:pt x="9320175" y="148708"/>
                  </a:moveTo>
                  <a:lnTo>
                    <a:pt x="8973231" y="148708"/>
                  </a:lnTo>
                  <a:lnTo>
                    <a:pt x="9020826" y="151246"/>
                  </a:lnTo>
                  <a:lnTo>
                    <a:pt x="9065882" y="161400"/>
                  </a:lnTo>
                  <a:lnTo>
                    <a:pt x="9109035" y="175361"/>
                  </a:lnTo>
                  <a:lnTo>
                    <a:pt x="9149015" y="195668"/>
                  </a:lnTo>
                  <a:lnTo>
                    <a:pt x="9186456" y="221052"/>
                  </a:lnTo>
                  <a:lnTo>
                    <a:pt x="9219455" y="251513"/>
                  </a:lnTo>
                  <a:lnTo>
                    <a:pt x="9249281" y="284512"/>
                  </a:lnTo>
                  <a:lnTo>
                    <a:pt x="9274031" y="321319"/>
                  </a:lnTo>
                  <a:lnTo>
                    <a:pt x="9294338" y="361933"/>
                  </a:lnTo>
                  <a:lnTo>
                    <a:pt x="9309568" y="403817"/>
                  </a:lnTo>
                  <a:lnTo>
                    <a:pt x="9318453" y="449508"/>
                  </a:lnTo>
                  <a:lnTo>
                    <a:pt x="9321626" y="497737"/>
                  </a:lnTo>
                  <a:lnTo>
                    <a:pt x="9321626" y="149977"/>
                  </a:lnTo>
                  <a:lnTo>
                    <a:pt x="9320175" y="148708"/>
                  </a:lnTo>
                  <a:close/>
                </a:path>
                <a:path w="16394430" h="984250">
                  <a:moveTo>
                    <a:pt x="14143839" y="148708"/>
                  </a:moveTo>
                  <a:lnTo>
                    <a:pt x="13796819" y="148708"/>
                  </a:lnTo>
                  <a:lnTo>
                    <a:pt x="13844414" y="151246"/>
                  </a:lnTo>
                  <a:lnTo>
                    <a:pt x="13889470" y="161400"/>
                  </a:lnTo>
                  <a:lnTo>
                    <a:pt x="13932623" y="175361"/>
                  </a:lnTo>
                  <a:lnTo>
                    <a:pt x="13972603" y="195668"/>
                  </a:lnTo>
                  <a:lnTo>
                    <a:pt x="14010044" y="221052"/>
                  </a:lnTo>
                  <a:lnTo>
                    <a:pt x="14043678" y="251513"/>
                  </a:lnTo>
                  <a:lnTo>
                    <a:pt x="14072869" y="284512"/>
                  </a:lnTo>
                  <a:lnTo>
                    <a:pt x="14097619" y="321319"/>
                  </a:lnTo>
                  <a:lnTo>
                    <a:pt x="14117926" y="361933"/>
                  </a:lnTo>
                  <a:lnTo>
                    <a:pt x="14133156" y="403817"/>
                  </a:lnTo>
                  <a:lnTo>
                    <a:pt x="14142041" y="449508"/>
                  </a:lnTo>
                  <a:lnTo>
                    <a:pt x="14145214" y="497737"/>
                  </a:lnTo>
                  <a:lnTo>
                    <a:pt x="14145214" y="149977"/>
                  </a:lnTo>
                  <a:lnTo>
                    <a:pt x="14143839" y="148708"/>
                  </a:lnTo>
                  <a:close/>
                </a:path>
                <a:path w="16394430" h="984250">
                  <a:moveTo>
                    <a:pt x="8973231" y="5289"/>
                  </a:moveTo>
                  <a:lnTo>
                    <a:pt x="8925636" y="7827"/>
                  </a:lnTo>
                  <a:lnTo>
                    <a:pt x="8879945" y="14173"/>
                  </a:lnTo>
                  <a:lnTo>
                    <a:pt x="8834888" y="24327"/>
                  </a:lnTo>
                  <a:lnTo>
                    <a:pt x="8792370" y="39557"/>
                  </a:lnTo>
                  <a:lnTo>
                    <a:pt x="8751121" y="58595"/>
                  </a:lnTo>
                  <a:lnTo>
                    <a:pt x="8712411" y="80171"/>
                  </a:lnTo>
                  <a:lnTo>
                    <a:pt x="8675604" y="105555"/>
                  </a:lnTo>
                  <a:lnTo>
                    <a:pt x="8641335" y="134747"/>
                  </a:lnTo>
                  <a:lnTo>
                    <a:pt x="8609606" y="165208"/>
                  </a:lnTo>
                  <a:lnTo>
                    <a:pt x="8581683" y="199476"/>
                  </a:lnTo>
                  <a:lnTo>
                    <a:pt x="8556299" y="236283"/>
                  </a:lnTo>
                  <a:lnTo>
                    <a:pt x="8534088" y="275628"/>
                  </a:lnTo>
                  <a:lnTo>
                    <a:pt x="8515685" y="316242"/>
                  </a:lnTo>
                  <a:lnTo>
                    <a:pt x="8500454" y="359395"/>
                  </a:lnTo>
                  <a:lnTo>
                    <a:pt x="8491570" y="397471"/>
                  </a:lnTo>
                  <a:lnTo>
                    <a:pt x="8639201" y="397471"/>
                  </a:lnTo>
                  <a:lnTo>
                    <a:pt x="8652124" y="361933"/>
                  </a:lnTo>
                  <a:lnTo>
                    <a:pt x="8672431" y="321319"/>
                  </a:lnTo>
                  <a:lnTo>
                    <a:pt x="8697180" y="284512"/>
                  </a:lnTo>
                  <a:lnTo>
                    <a:pt x="8727006" y="251513"/>
                  </a:lnTo>
                  <a:lnTo>
                    <a:pt x="8760006" y="221052"/>
                  </a:lnTo>
                  <a:lnTo>
                    <a:pt x="8797447" y="195668"/>
                  </a:lnTo>
                  <a:lnTo>
                    <a:pt x="8837427" y="175361"/>
                  </a:lnTo>
                  <a:lnTo>
                    <a:pt x="8880579" y="161400"/>
                  </a:lnTo>
                  <a:lnTo>
                    <a:pt x="8925636" y="151246"/>
                  </a:lnTo>
                  <a:lnTo>
                    <a:pt x="8973231" y="148708"/>
                  </a:lnTo>
                  <a:lnTo>
                    <a:pt x="9320175" y="148708"/>
                  </a:lnTo>
                  <a:lnTo>
                    <a:pt x="9270858" y="105555"/>
                  </a:lnTo>
                  <a:lnTo>
                    <a:pt x="9234051" y="80171"/>
                  </a:lnTo>
                  <a:lnTo>
                    <a:pt x="9195341" y="58595"/>
                  </a:lnTo>
                  <a:lnTo>
                    <a:pt x="9154092" y="39557"/>
                  </a:lnTo>
                  <a:lnTo>
                    <a:pt x="9111573" y="24327"/>
                  </a:lnTo>
                  <a:lnTo>
                    <a:pt x="9066517" y="14173"/>
                  </a:lnTo>
                  <a:lnTo>
                    <a:pt x="9020826" y="7827"/>
                  </a:lnTo>
                  <a:lnTo>
                    <a:pt x="8973231" y="5289"/>
                  </a:lnTo>
                  <a:close/>
                </a:path>
                <a:path w="16394430" h="984250">
                  <a:moveTo>
                    <a:pt x="13796819" y="5289"/>
                  </a:moveTo>
                  <a:lnTo>
                    <a:pt x="13749224" y="7827"/>
                  </a:lnTo>
                  <a:lnTo>
                    <a:pt x="13703533" y="14173"/>
                  </a:lnTo>
                  <a:lnTo>
                    <a:pt x="13658476" y="24327"/>
                  </a:lnTo>
                  <a:lnTo>
                    <a:pt x="13615958" y="39557"/>
                  </a:lnTo>
                  <a:lnTo>
                    <a:pt x="13574709" y="58595"/>
                  </a:lnTo>
                  <a:lnTo>
                    <a:pt x="13535998" y="80171"/>
                  </a:lnTo>
                  <a:lnTo>
                    <a:pt x="13499192" y="105555"/>
                  </a:lnTo>
                  <a:lnTo>
                    <a:pt x="13464923" y="134747"/>
                  </a:lnTo>
                  <a:lnTo>
                    <a:pt x="13433828" y="165208"/>
                  </a:lnTo>
                  <a:lnTo>
                    <a:pt x="13405271" y="199476"/>
                  </a:lnTo>
                  <a:lnTo>
                    <a:pt x="13379887" y="236283"/>
                  </a:lnTo>
                  <a:lnTo>
                    <a:pt x="13357676" y="275628"/>
                  </a:lnTo>
                  <a:lnTo>
                    <a:pt x="13339273" y="316242"/>
                  </a:lnTo>
                  <a:lnTo>
                    <a:pt x="13324677" y="359395"/>
                  </a:lnTo>
                  <a:lnTo>
                    <a:pt x="13315158" y="397471"/>
                  </a:lnTo>
                  <a:lnTo>
                    <a:pt x="13462789" y="397471"/>
                  </a:lnTo>
                  <a:lnTo>
                    <a:pt x="13475711" y="361933"/>
                  </a:lnTo>
                  <a:lnTo>
                    <a:pt x="13496019" y="321319"/>
                  </a:lnTo>
                  <a:lnTo>
                    <a:pt x="13520768" y="284512"/>
                  </a:lnTo>
                  <a:lnTo>
                    <a:pt x="13550594" y="251513"/>
                  </a:lnTo>
                  <a:lnTo>
                    <a:pt x="13584228" y="221052"/>
                  </a:lnTo>
                  <a:lnTo>
                    <a:pt x="13621035" y="195668"/>
                  </a:lnTo>
                  <a:lnTo>
                    <a:pt x="13661014" y="175361"/>
                  </a:lnTo>
                  <a:lnTo>
                    <a:pt x="13704167" y="161400"/>
                  </a:lnTo>
                  <a:lnTo>
                    <a:pt x="13749858" y="151246"/>
                  </a:lnTo>
                  <a:lnTo>
                    <a:pt x="13796819" y="148708"/>
                  </a:lnTo>
                  <a:lnTo>
                    <a:pt x="14143839" y="148708"/>
                  </a:lnTo>
                  <a:lnTo>
                    <a:pt x="14128714" y="134747"/>
                  </a:lnTo>
                  <a:lnTo>
                    <a:pt x="14094446" y="105555"/>
                  </a:lnTo>
                  <a:lnTo>
                    <a:pt x="14058273" y="80171"/>
                  </a:lnTo>
                  <a:lnTo>
                    <a:pt x="14018928" y="58595"/>
                  </a:lnTo>
                  <a:lnTo>
                    <a:pt x="13978314" y="39557"/>
                  </a:lnTo>
                  <a:lnTo>
                    <a:pt x="13935161" y="24327"/>
                  </a:lnTo>
                  <a:lnTo>
                    <a:pt x="13890739" y="14173"/>
                  </a:lnTo>
                  <a:lnTo>
                    <a:pt x="13844414" y="7827"/>
                  </a:lnTo>
                  <a:lnTo>
                    <a:pt x="13796819" y="52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968667"/>
              <a:ext cx="4716340" cy="9741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6862" y="2968667"/>
              <a:ext cx="4835645" cy="97410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66683" y="2968667"/>
              <a:ext cx="7017397" cy="97410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289905" y="3258043"/>
              <a:ext cx="372745" cy="375920"/>
            </a:xfrm>
            <a:custGeom>
              <a:avLst/>
              <a:gdLst/>
              <a:ahLst/>
              <a:cxnLst/>
              <a:rect l="l" t="t" r="r" b="b"/>
              <a:pathLst>
                <a:path w="372744" h="375920">
                  <a:moveTo>
                    <a:pt x="174390" y="5078"/>
                  </a:moveTo>
                  <a:lnTo>
                    <a:pt x="124891" y="11424"/>
                  </a:lnTo>
                  <a:lnTo>
                    <a:pt x="80469" y="30462"/>
                  </a:lnTo>
                  <a:lnTo>
                    <a:pt x="43028" y="59654"/>
                  </a:lnTo>
                  <a:lnTo>
                    <a:pt x="13836" y="97730"/>
                  </a:lnTo>
                  <a:lnTo>
                    <a:pt x="-5201" y="142786"/>
                  </a:lnTo>
                  <a:lnTo>
                    <a:pt x="-11547" y="192919"/>
                  </a:lnTo>
                  <a:lnTo>
                    <a:pt x="-5201" y="243053"/>
                  </a:lnTo>
                  <a:lnTo>
                    <a:pt x="13836" y="287475"/>
                  </a:lnTo>
                  <a:lnTo>
                    <a:pt x="43028" y="325551"/>
                  </a:lnTo>
                  <a:lnTo>
                    <a:pt x="80469" y="355377"/>
                  </a:lnTo>
                  <a:lnTo>
                    <a:pt x="124891" y="374415"/>
                  </a:lnTo>
                  <a:lnTo>
                    <a:pt x="174390" y="380761"/>
                  </a:lnTo>
                  <a:lnTo>
                    <a:pt x="223889" y="374415"/>
                  </a:lnTo>
                  <a:lnTo>
                    <a:pt x="268945" y="355377"/>
                  </a:lnTo>
                  <a:lnTo>
                    <a:pt x="306387" y="325551"/>
                  </a:lnTo>
                  <a:lnTo>
                    <a:pt x="335578" y="287475"/>
                  </a:lnTo>
                  <a:lnTo>
                    <a:pt x="354616" y="243053"/>
                  </a:lnTo>
                  <a:lnTo>
                    <a:pt x="360962" y="192919"/>
                  </a:lnTo>
                  <a:lnTo>
                    <a:pt x="354616" y="142786"/>
                  </a:lnTo>
                  <a:lnTo>
                    <a:pt x="335578" y="97730"/>
                  </a:lnTo>
                  <a:lnTo>
                    <a:pt x="306387" y="59654"/>
                  </a:lnTo>
                  <a:lnTo>
                    <a:pt x="268945" y="30462"/>
                  </a:lnTo>
                  <a:lnTo>
                    <a:pt x="223889" y="11424"/>
                  </a:lnTo>
                  <a:lnTo>
                    <a:pt x="174390" y="5078"/>
                  </a:lnTo>
                  <a:close/>
                </a:path>
              </a:pathLst>
            </a:custGeom>
            <a:solidFill>
              <a:srgbClr val="6E72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77733" y="2924033"/>
              <a:ext cx="3726366" cy="101874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194050" y="2123374"/>
            <a:ext cx="2611987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50" b="1" spc="-350" dirty="0">
                <a:solidFill>
                  <a:srgbClr val="142A6E"/>
                </a:solidFill>
                <a:latin typeface="Tahoma"/>
                <a:cs typeface="Tahoma"/>
              </a:rPr>
              <a:t>ABRIL</a:t>
            </a:r>
            <a:endParaRPr sz="3350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51851" y="2137969"/>
            <a:ext cx="1295400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50" b="1" spc="-310" dirty="0">
                <a:solidFill>
                  <a:srgbClr val="142A6E"/>
                </a:solidFill>
                <a:latin typeface="Tahoma"/>
                <a:cs typeface="Tahoma"/>
              </a:rPr>
              <a:t>MAYO</a:t>
            </a:r>
            <a:endParaRPr sz="335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7672050" y="2106874"/>
            <a:ext cx="1613467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50" b="1" spc="-360" dirty="0">
                <a:solidFill>
                  <a:srgbClr val="142A6E"/>
                </a:solidFill>
                <a:latin typeface="Tahoma"/>
                <a:cs typeface="Tahoma"/>
              </a:rPr>
              <a:t>JUNIO</a:t>
            </a:r>
            <a:endParaRPr sz="3350" dirty="0">
              <a:latin typeface="Tahoma"/>
              <a:cs typeface="Tahoma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B16794B-0DD6-4153-86D3-26F9001BB3D8}"/>
              </a:ext>
            </a:extLst>
          </p:cNvPr>
          <p:cNvSpPr/>
          <p:nvPr/>
        </p:nvSpPr>
        <p:spPr>
          <a:xfrm>
            <a:off x="12197429" y="4213896"/>
            <a:ext cx="3276600" cy="1443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1889"/>
              </a:spcBef>
              <a:buSzPct val="116666"/>
              <a:buChar char="•"/>
              <a:tabLst>
                <a:tab pos="242570" algn="l"/>
              </a:tabLst>
            </a:pPr>
            <a:r>
              <a:rPr lang="es-ES" sz="1800" dirty="0">
                <a:solidFill>
                  <a:srgbClr val="142A6E"/>
                </a:solidFill>
                <a:latin typeface="Tahoma"/>
                <a:cs typeface="Tahoma"/>
              </a:rPr>
              <a:t>Presentación M</a:t>
            </a:r>
            <a:r>
              <a:rPr lang="es-ES" dirty="0">
                <a:solidFill>
                  <a:srgbClr val="142A6E"/>
                </a:solidFill>
                <a:latin typeface="Tahoma"/>
                <a:cs typeface="Tahoma"/>
              </a:rPr>
              <a:t>ICE y </a:t>
            </a:r>
            <a:r>
              <a:rPr lang="es-ES" sz="1800" dirty="0">
                <a:solidFill>
                  <a:srgbClr val="142A6E"/>
                </a:solidFill>
                <a:latin typeface="Tahoma"/>
                <a:cs typeface="Tahoma"/>
              </a:rPr>
              <a:t>Gastronómica en Barcelona</a:t>
            </a:r>
          </a:p>
          <a:p>
            <a:pPr marL="242570" indent="-229870">
              <a:lnSpc>
                <a:spcPct val="100000"/>
              </a:lnSpc>
              <a:spcBef>
                <a:spcPts val="1889"/>
              </a:spcBef>
              <a:buSzPct val="116666"/>
              <a:buChar char="•"/>
              <a:tabLst>
                <a:tab pos="242570" algn="l"/>
              </a:tabLst>
            </a:pPr>
            <a:r>
              <a:rPr lang="es-ES" sz="1800" dirty="0">
                <a:solidFill>
                  <a:srgbClr val="142A6E"/>
                </a:solidFill>
                <a:latin typeface="Tahoma"/>
                <a:cs typeface="Tahoma"/>
              </a:rPr>
              <a:t>Día</a:t>
            </a:r>
            <a:r>
              <a:rPr lang="es-ES" sz="1800" spc="-7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lang="es-ES" sz="1800" dirty="0">
                <a:solidFill>
                  <a:srgbClr val="142A6E"/>
                </a:solidFill>
                <a:latin typeface="Tahoma"/>
                <a:cs typeface="Tahoma"/>
              </a:rPr>
              <a:t>del</a:t>
            </a:r>
            <a:r>
              <a:rPr lang="es-ES" sz="1800" spc="-7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lang="es-ES" sz="1800" dirty="0">
                <a:solidFill>
                  <a:srgbClr val="142A6E"/>
                </a:solidFill>
                <a:latin typeface="Tahoma"/>
                <a:cs typeface="Tahoma"/>
              </a:rPr>
              <a:t>Vino</a:t>
            </a:r>
            <a:r>
              <a:rPr lang="es-ES" sz="1800" spc="-7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lang="es-ES" sz="1800" dirty="0">
                <a:solidFill>
                  <a:srgbClr val="142A6E"/>
                </a:solidFill>
                <a:latin typeface="Tahoma"/>
                <a:cs typeface="Tahoma"/>
              </a:rPr>
              <a:t>de</a:t>
            </a:r>
            <a:r>
              <a:rPr lang="es-ES" sz="1800" spc="-7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lang="es-ES" sz="1800" dirty="0">
                <a:solidFill>
                  <a:srgbClr val="142A6E"/>
                </a:solidFill>
                <a:latin typeface="Tahoma"/>
                <a:cs typeface="Tahoma"/>
              </a:rPr>
              <a:t>la</a:t>
            </a:r>
            <a:r>
              <a:rPr lang="es-ES" sz="1800" spc="-7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lang="es-ES" sz="1800" dirty="0">
                <a:solidFill>
                  <a:srgbClr val="142A6E"/>
                </a:solidFill>
                <a:latin typeface="Tahoma"/>
                <a:cs typeface="Tahoma"/>
              </a:rPr>
              <a:t>DO</a:t>
            </a:r>
            <a:r>
              <a:rPr lang="es-ES" sz="1800" spc="-70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lang="es-ES" sz="1800" spc="-10" dirty="0" err="1">
                <a:solidFill>
                  <a:srgbClr val="142A6E"/>
                </a:solidFill>
                <a:latin typeface="Tahoma"/>
                <a:cs typeface="Tahoma"/>
              </a:rPr>
              <a:t>Winecanting</a:t>
            </a:r>
            <a:r>
              <a:rPr lang="es-ES" sz="1800" spc="-10" dirty="0">
                <a:solidFill>
                  <a:srgbClr val="142A6E"/>
                </a:solidFill>
                <a:latin typeface="Tahoma"/>
                <a:cs typeface="Tahoma"/>
              </a:rPr>
              <a:t>.</a:t>
            </a:r>
            <a:endParaRPr lang="es-ES" sz="1800" dirty="0">
              <a:latin typeface="Tahoma"/>
              <a:cs typeface="Tahoma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0A54DD43-31A9-4E45-839E-DA9E4CB4CDAD}"/>
              </a:ext>
            </a:extLst>
          </p:cNvPr>
          <p:cNvSpPr txBox="1"/>
          <p:nvPr/>
        </p:nvSpPr>
        <p:spPr>
          <a:xfrm flipH="1">
            <a:off x="13023848" y="2106874"/>
            <a:ext cx="1905001" cy="5277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50" b="1" spc="-310" dirty="0">
                <a:solidFill>
                  <a:srgbClr val="142A6E"/>
                </a:solidFill>
                <a:latin typeface="Tahoma"/>
                <a:cs typeface="Tahoma"/>
              </a:rPr>
              <a:t>MAYO</a:t>
            </a:r>
            <a:endParaRPr sz="33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59424" y="330630"/>
            <a:ext cx="3111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C2872"/>
                </a:solidFill>
                <a:latin typeface="Tahoma"/>
                <a:cs typeface="Tahoma"/>
              </a:rPr>
              <a:t>Alicante</a:t>
            </a:r>
            <a:r>
              <a:rPr sz="1200" spc="140" dirty="0">
                <a:solidFill>
                  <a:srgbClr val="0C2872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C2872"/>
                </a:solidFill>
                <a:latin typeface="Tahoma"/>
                <a:cs typeface="Tahoma"/>
              </a:rPr>
              <a:t>Capital</a:t>
            </a:r>
            <a:r>
              <a:rPr sz="1200" spc="140" dirty="0">
                <a:solidFill>
                  <a:srgbClr val="0C2872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C2872"/>
                </a:solidFill>
                <a:latin typeface="Tahoma"/>
                <a:cs typeface="Tahoma"/>
              </a:rPr>
              <a:t>Española</a:t>
            </a:r>
            <a:r>
              <a:rPr sz="1200" spc="145" dirty="0">
                <a:solidFill>
                  <a:srgbClr val="0C2872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C2872"/>
                </a:solidFill>
                <a:latin typeface="Tahoma"/>
                <a:cs typeface="Tahoma"/>
              </a:rPr>
              <a:t>de</a:t>
            </a:r>
            <a:r>
              <a:rPr sz="1200" spc="140" dirty="0">
                <a:solidFill>
                  <a:srgbClr val="0C2872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C2872"/>
                </a:solidFill>
                <a:latin typeface="Tahoma"/>
                <a:cs typeface="Tahoma"/>
              </a:rPr>
              <a:t>la</a:t>
            </a:r>
            <a:r>
              <a:rPr sz="1200" spc="145" dirty="0">
                <a:solidFill>
                  <a:srgbClr val="0C2872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C2872"/>
                </a:solidFill>
                <a:latin typeface="Tahoma"/>
                <a:cs typeface="Tahoma"/>
              </a:rPr>
              <a:t>Gastronomía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824064" y="10338292"/>
            <a:ext cx="280670" cy="586740"/>
          </a:xfrm>
          <a:custGeom>
            <a:avLst/>
            <a:gdLst/>
            <a:ahLst/>
            <a:cxnLst/>
            <a:rect l="l" t="t" r="r" b="b"/>
            <a:pathLst>
              <a:path w="280669" h="586740">
                <a:moveTo>
                  <a:pt x="267977" y="608"/>
                </a:moveTo>
                <a:lnTo>
                  <a:pt x="-12515" y="608"/>
                </a:lnTo>
                <a:lnTo>
                  <a:pt x="-12515" y="586978"/>
                </a:lnTo>
                <a:lnTo>
                  <a:pt x="267977" y="586978"/>
                </a:lnTo>
                <a:lnTo>
                  <a:pt x="267977" y="608"/>
                </a:lnTo>
                <a:close/>
              </a:path>
            </a:pathLst>
          </a:custGeom>
          <a:solidFill>
            <a:srgbClr val="0C28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19336" y="4586252"/>
            <a:ext cx="3044825" cy="530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1535"/>
              </a:spcBef>
              <a:buChar char="•"/>
              <a:tabLst>
                <a:tab pos="242570" algn="l"/>
              </a:tabLst>
            </a:pPr>
            <a:r>
              <a:rPr lang="es-ES" sz="2100" spc="-10" dirty="0">
                <a:solidFill>
                  <a:srgbClr val="13296D"/>
                </a:solidFill>
                <a:latin typeface="Tahoma"/>
                <a:cs typeface="Tahoma"/>
              </a:rPr>
              <a:t>Presentación del sello Capital Española de la Gastronomía.</a:t>
            </a:r>
          </a:p>
          <a:p>
            <a:pPr marL="242570" indent="-229870">
              <a:lnSpc>
                <a:spcPct val="100000"/>
              </a:lnSpc>
              <a:spcBef>
                <a:spcPts val="1535"/>
              </a:spcBef>
              <a:buChar char="•"/>
              <a:tabLst>
                <a:tab pos="242570" algn="l"/>
              </a:tabLst>
            </a:pPr>
            <a:r>
              <a:rPr lang="es-ES" sz="2100" spc="-10" dirty="0">
                <a:solidFill>
                  <a:srgbClr val="13296D"/>
                </a:solidFill>
                <a:latin typeface="Tahoma"/>
                <a:cs typeface="Tahoma"/>
              </a:rPr>
              <a:t>Presentación Gastronómica Alicante Capital Española de la gastronomía en Madrid producto LGTBIQ+.</a:t>
            </a:r>
          </a:p>
          <a:p>
            <a:pPr marL="242570" indent="-229870">
              <a:spcBef>
                <a:spcPts val="1535"/>
              </a:spcBef>
              <a:buFontTx/>
              <a:buChar char="•"/>
              <a:tabLst>
                <a:tab pos="242570" algn="l"/>
              </a:tabLst>
            </a:pPr>
            <a:r>
              <a:rPr lang="es-ES" sz="2100" spc="-10" dirty="0">
                <a:solidFill>
                  <a:srgbClr val="13296D"/>
                </a:solidFill>
                <a:latin typeface="Tahoma"/>
                <a:cs typeface="Tahoma"/>
              </a:rPr>
              <a:t>Alicante Capital de la Gastronomía en el Castillo de Santa Bárbara.</a:t>
            </a:r>
            <a:endParaRPr lang="es-ES" sz="2100" dirty="0">
              <a:latin typeface="Tahoma"/>
              <a:cs typeface="Tahoma"/>
            </a:endParaRPr>
          </a:p>
          <a:p>
            <a:pPr marL="242570" indent="-229870">
              <a:lnSpc>
                <a:spcPct val="100000"/>
              </a:lnSpc>
              <a:spcBef>
                <a:spcPts val="1535"/>
              </a:spcBef>
              <a:buChar char="•"/>
              <a:tabLst>
                <a:tab pos="242570" algn="l"/>
              </a:tabLst>
            </a:pPr>
            <a:endParaRPr lang="es-ES" sz="2100" spc="-10" dirty="0">
              <a:solidFill>
                <a:srgbClr val="13296D"/>
              </a:solidFill>
              <a:latin typeface="Tahoma"/>
              <a:cs typeface="Tahoma"/>
            </a:endParaRPr>
          </a:p>
          <a:p>
            <a:pPr marL="242570" indent="-229870">
              <a:lnSpc>
                <a:spcPct val="100000"/>
              </a:lnSpc>
              <a:spcBef>
                <a:spcPts val="1535"/>
              </a:spcBef>
              <a:buChar char="•"/>
              <a:tabLst>
                <a:tab pos="242570" algn="l"/>
              </a:tabLst>
            </a:pPr>
            <a:endParaRPr sz="21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76050" y="4586252"/>
            <a:ext cx="4038600" cy="575093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41935" marR="5080" indent="-229870">
              <a:lnSpc>
                <a:spcPct val="100499"/>
              </a:lnSpc>
              <a:spcBef>
                <a:spcPts val="85"/>
              </a:spcBef>
              <a:buChar char="•"/>
              <a:tabLst>
                <a:tab pos="243204" algn="l"/>
              </a:tabLst>
            </a:pPr>
            <a:r>
              <a:rPr sz="2100" dirty="0">
                <a:solidFill>
                  <a:srgbClr val="13296D"/>
                </a:solidFill>
                <a:latin typeface="Tahoma"/>
                <a:cs typeface="Tahoma"/>
              </a:rPr>
              <a:t>Encuentro</a:t>
            </a:r>
            <a:r>
              <a:rPr sz="2100" spc="-35" dirty="0">
                <a:solidFill>
                  <a:srgbClr val="13296D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13296D"/>
                </a:solidFill>
                <a:latin typeface="Tahoma"/>
                <a:cs typeface="Tahoma"/>
              </a:rPr>
              <a:t>de</a:t>
            </a:r>
            <a:r>
              <a:rPr sz="2100" spc="-45" dirty="0">
                <a:solidFill>
                  <a:srgbClr val="13296D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13296D"/>
                </a:solidFill>
                <a:latin typeface="Tahoma"/>
                <a:cs typeface="Tahoma"/>
              </a:rPr>
              <a:t>Soles</a:t>
            </a:r>
            <a:r>
              <a:rPr sz="2100" spc="-45" dirty="0">
                <a:solidFill>
                  <a:srgbClr val="13296D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13296D"/>
                </a:solidFill>
                <a:latin typeface="Tahoma"/>
                <a:cs typeface="Tahoma"/>
              </a:rPr>
              <a:t>y</a:t>
            </a:r>
            <a:r>
              <a:rPr sz="2100" spc="-45" dirty="0">
                <a:solidFill>
                  <a:srgbClr val="13296D"/>
                </a:solidFill>
                <a:latin typeface="Tahoma"/>
                <a:cs typeface="Tahoma"/>
              </a:rPr>
              <a:t> </a:t>
            </a:r>
            <a:r>
              <a:rPr sz="2100" spc="-10" dirty="0">
                <a:solidFill>
                  <a:srgbClr val="13296D"/>
                </a:solidFill>
                <a:latin typeface="Tahoma"/>
                <a:cs typeface="Tahoma"/>
              </a:rPr>
              <a:t>Estrellas 	</a:t>
            </a:r>
            <a:r>
              <a:rPr sz="2100" dirty="0">
                <a:solidFill>
                  <a:srgbClr val="13296D"/>
                </a:solidFill>
                <a:latin typeface="Tahoma"/>
                <a:cs typeface="Tahoma"/>
              </a:rPr>
              <a:t>Michelin</a:t>
            </a:r>
            <a:r>
              <a:rPr sz="2100" spc="-50" dirty="0">
                <a:solidFill>
                  <a:srgbClr val="13296D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13296D"/>
                </a:solidFill>
                <a:latin typeface="Tahoma"/>
                <a:cs typeface="Tahoma"/>
              </a:rPr>
              <a:t>Starlight</a:t>
            </a:r>
            <a:r>
              <a:rPr sz="2100" spc="-50" dirty="0">
                <a:solidFill>
                  <a:srgbClr val="13296D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13296D"/>
                </a:solidFill>
                <a:latin typeface="Tahoma"/>
                <a:cs typeface="Tahoma"/>
              </a:rPr>
              <a:t>en</a:t>
            </a:r>
            <a:r>
              <a:rPr sz="2100" spc="-55" dirty="0">
                <a:solidFill>
                  <a:srgbClr val="13296D"/>
                </a:solidFill>
                <a:latin typeface="Tahoma"/>
                <a:cs typeface="Tahoma"/>
              </a:rPr>
              <a:t> </a:t>
            </a:r>
            <a:r>
              <a:rPr sz="2100" spc="-10" dirty="0">
                <a:solidFill>
                  <a:srgbClr val="13296D"/>
                </a:solidFill>
                <a:latin typeface="Tahoma"/>
                <a:cs typeface="Tahoma"/>
              </a:rPr>
              <a:t>Tabarca.</a:t>
            </a:r>
            <a:endParaRPr sz="2100" dirty="0">
              <a:latin typeface="Tahoma"/>
              <a:cs typeface="Tahoma"/>
            </a:endParaRPr>
          </a:p>
          <a:p>
            <a:pPr marL="242570" indent="-229870">
              <a:lnSpc>
                <a:spcPct val="100000"/>
              </a:lnSpc>
              <a:spcBef>
                <a:spcPts val="1535"/>
              </a:spcBef>
              <a:buChar char="•"/>
              <a:tabLst>
                <a:tab pos="242570" algn="l"/>
              </a:tabLst>
            </a:pPr>
            <a:r>
              <a:rPr sz="2100" dirty="0">
                <a:solidFill>
                  <a:srgbClr val="13296D"/>
                </a:solidFill>
                <a:latin typeface="Tahoma"/>
                <a:cs typeface="Tahoma"/>
              </a:rPr>
              <a:t>La</a:t>
            </a:r>
            <a:r>
              <a:rPr sz="2100" spc="-85" dirty="0">
                <a:solidFill>
                  <a:srgbClr val="13296D"/>
                </a:solidFill>
                <a:latin typeface="Tahoma"/>
                <a:cs typeface="Tahoma"/>
              </a:rPr>
              <a:t> </a:t>
            </a:r>
            <a:r>
              <a:rPr sz="2100" spc="-20" dirty="0">
                <a:solidFill>
                  <a:srgbClr val="13296D"/>
                </a:solidFill>
                <a:latin typeface="Tahoma"/>
                <a:cs typeface="Tahoma"/>
              </a:rPr>
              <a:t>millor</a:t>
            </a:r>
            <a:r>
              <a:rPr sz="2100" spc="-95" dirty="0">
                <a:solidFill>
                  <a:srgbClr val="13296D"/>
                </a:solidFill>
                <a:latin typeface="Tahoma"/>
                <a:cs typeface="Tahoma"/>
              </a:rPr>
              <a:t> </a:t>
            </a:r>
            <a:r>
              <a:rPr sz="2100" spc="-20" dirty="0">
                <a:solidFill>
                  <a:srgbClr val="13296D"/>
                </a:solidFill>
                <a:latin typeface="Tahoma"/>
                <a:cs typeface="Tahoma"/>
              </a:rPr>
              <a:t>Tapeta</a:t>
            </a:r>
            <a:r>
              <a:rPr sz="2100" spc="-90" dirty="0">
                <a:solidFill>
                  <a:srgbClr val="13296D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13296D"/>
                </a:solidFill>
                <a:latin typeface="Tahoma"/>
                <a:cs typeface="Tahoma"/>
              </a:rPr>
              <a:t>del</a:t>
            </a:r>
            <a:r>
              <a:rPr sz="2100" spc="-90" dirty="0">
                <a:solidFill>
                  <a:srgbClr val="13296D"/>
                </a:solidFill>
                <a:latin typeface="Tahoma"/>
                <a:cs typeface="Tahoma"/>
              </a:rPr>
              <a:t> </a:t>
            </a:r>
            <a:r>
              <a:rPr sz="2100" spc="-20" dirty="0">
                <a:solidFill>
                  <a:srgbClr val="13296D"/>
                </a:solidFill>
                <a:latin typeface="Tahoma"/>
                <a:cs typeface="Tahoma"/>
              </a:rPr>
              <a:t>m</a:t>
            </a:r>
            <a:r>
              <a:rPr lang="es-ES" sz="2100" spc="-20" dirty="0" err="1">
                <a:solidFill>
                  <a:srgbClr val="13296D"/>
                </a:solidFill>
                <a:latin typeface="Tahoma"/>
                <a:cs typeface="Tahoma"/>
              </a:rPr>
              <a:t>ó</a:t>
            </a:r>
            <a:r>
              <a:rPr sz="2100" spc="-20" dirty="0">
                <a:solidFill>
                  <a:srgbClr val="13296D"/>
                </a:solidFill>
                <a:latin typeface="Tahoma"/>
                <a:cs typeface="Tahoma"/>
              </a:rPr>
              <a:t>n.</a:t>
            </a:r>
            <a:endParaRPr sz="2100" dirty="0">
              <a:latin typeface="Tahoma"/>
              <a:cs typeface="Tahoma"/>
            </a:endParaRPr>
          </a:p>
          <a:p>
            <a:pPr marL="241935" marR="268605" indent="-229870">
              <a:lnSpc>
                <a:spcPct val="100499"/>
              </a:lnSpc>
              <a:spcBef>
                <a:spcPts val="1520"/>
              </a:spcBef>
              <a:buChar char="•"/>
              <a:tabLst>
                <a:tab pos="243204" algn="l"/>
              </a:tabLst>
            </a:pPr>
            <a:r>
              <a:rPr sz="2100" dirty="0">
                <a:solidFill>
                  <a:srgbClr val="13296D"/>
                </a:solidFill>
                <a:latin typeface="Tahoma"/>
                <a:cs typeface="Tahoma"/>
              </a:rPr>
              <a:t>Jornada</a:t>
            </a:r>
            <a:r>
              <a:rPr sz="2100" spc="-65" dirty="0">
                <a:solidFill>
                  <a:srgbClr val="13296D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13296D"/>
                </a:solidFill>
                <a:latin typeface="Tahoma"/>
                <a:cs typeface="Tahoma"/>
              </a:rPr>
              <a:t>de</a:t>
            </a:r>
            <a:r>
              <a:rPr sz="2100" spc="-65" dirty="0">
                <a:solidFill>
                  <a:srgbClr val="13296D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13296D"/>
                </a:solidFill>
                <a:latin typeface="Tahoma"/>
                <a:cs typeface="Tahoma"/>
              </a:rPr>
              <a:t>Sostenibilidad</a:t>
            </a:r>
            <a:r>
              <a:rPr sz="2100" spc="-60" dirty="0">
                <a:solidFill>
                  <a:srgbClr val="13296D"/>
                </a:solidFill>
                <a:latin typeface="Tahoma"/>
                <a:cs typeface="Tahoma"/>
              </a:rPr>
              <a:t> y 	</a:t>
            </a:r>
            <a:r>
              <a:rPr sz="2100" spc="-25" dirty="0">
                <a:solidFill>
                  <a:srgbClr val="13296D"/>
                </a:solidFill>
                <a:latin typeface="Tahoma"/>
                <a:cs typeface="Tahoma"/>
              </a:rPr>
              <a:t>Gastronomía,</a:t>
            </a:r>
            <a:r>
              <a:rPr sz="2100" spc="-100" dirty="0">
                <a:solidFill>
                  <a:srgbClr val="13296D"/>
                </a:solidFill>
                <a:latin typeface="Tahoma"/>
                <a:cs typeface="Tahoma"/>
              </a:rPr>
              <a:t> </a:t>
            </a:r>
            <a:r>
              <a:rPr sz="2100" spc="-20" dirty="0">
                <a:solidFill>
                  <a:srgbClr val="13296D"/>
                </a:solidFill>
                <a:latin typeface="Tahoma"/>
                <a:cs typeface="Tahoma"/>
              </a:rPr>
              <a:t>Cátedra</a:t>
            </a:r>
            <a:r>
              <a:rPr sz="2100" spc="-100" dirty="0">
                <a:solidFill>
                  <a:srgbClr val="13296D"/>
                </a:solidFill>
                <a:latin typeface="Tahoma"/>
                <a:cs typeface="Tahoma"/>
              </a:rPr>
              <a:t> </a:t>
            </a:r>
            <a:r>
              <a:rPr sz="2100" spc="-25" dirty="0">
                <a:solidFill>
                  <a:srgbClr val="13296D"/>
                </a:solidFill>
                <a:latin typeface="Tahoma"/>
                <a:cs typeface="Tahoma"/>
              </a:rPr>
              <a:t>de 	</a:t>
            </a:r>
            <a:r>
              <a:rPr sz="2100" spc="-20" dirty="0">
                <a:solidFill>
                  <a:srgbClr val="13296D"/>
                </a:solidFill>
                <a:latin typeface="Tahoma"/>
                <a:cs typeface="Tahoma"/>
              </a:rPr>
              <a:t>Turismo</a:t>
            </a:r>
            <a:r>
              <a:rPr sz="2100" spc="-90" dirty="0">
                <a:solidFill>
                  <a:srgbClr val="13296D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13296D"/>
                </a:solidFill>
                <a:latin typeface="Tahoma"/>
                <a:cs typeface="Tahoma"/>
              </a:rPr>
              <a:t>Ciudad</a:t>
            </a:r>
            <a:r>
              <a:rPr sz="2100" spc="-70" dirty="0">
                <a:solidFill>
                  <a:srgbClr val="13296D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13296D"/>
                </a:solidFill>
                <a:latin typeface="Tahoma"/>
                <a:cs typeface="Tahoma"/>
              </a:rPr>
              <a:t>de</a:t>
            </a:r>
            <a:r>
              <a:rPr sz="2100" spc="-65" dirty="0">
                <a:solidFill>
                  <a:srgbClr val="13296D"/>
                </a:solidFill>
                <a:latin typeface="Tahoma"/>
                <a:cs typeface="Tahoma"/>
              </a:rPr>
              <a:t> </a:t>
            </a:r>
            <a:r>
              <a:rPr sz="2100" spc="-10" dirty="0">
                <a:solidFill>
                  <a:srgbClr val="13296D"/>
                </a:solidFill>
                <a:latin typeface="Tahoma"/>
                <a:cs typeface="Tahoma"/>
              </a:rPr>
              <a:t>Alicante.</a:t>
            </a:r>
            <a:endParaRPr sz="2100" dirty="0">
              <a:latin typeface="Tahoma"/>
              <a:cs typeface="Tahoma"/>
            </a:endParaRPr>
          </a:p>
          <a:p>
            <a:pPr marL="242570" indent="-229870">
              <a:lnSpc>
                <a:spcPct val="100000"/>
              </a:lnSpc>
              <a:spcBef>
                <a:spcPts val="1545"/>
              </a:spcBef>
              <a:buChar char="•"/>
              <a:tabLst>
                <a:tab pos="242570" algn="l"/>
              </a:tabLst>
            </a:pPr>
            <a:r>
              <a:rPr sz="2100" dirty="0">
                <a:solidFill>
                  <a:srgbClr val="13296D"/>
                </a:solidFill>
                <a:latin typeface="Tahoma"/>
                <a:cs typeface="Tahoma"/>
              </a:rPr>
              <a:t>Festival</a:t>
            </a:r>
            <a:r>
              <a:rPr sz="2100" spc="-40" dirty="0">
                <a:solidFill>
                  <a:srgbClr val="13296D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13296D"/>
                </a:solidFill>
                <a:latin typeface="Tahoma"/>
                <a:cs typeface="Tahoma"/>
              </a:rPr>
              <a:t>DNA</a:t>
            </a:r>
            <a:r>
              <a:rPr sz="2100" spc="-45" dirty="0">
                <a:solidFill>
                  <a:srgbClr val="13296D"/>
                </a:solidFill>
                <a:latin typeface="Tahoma"/>
                <a:cs typeface="Tahoma"/>
              </a:rPr>
              <a:t> </a:t>
            </a:r>
            <a:r>
              <a:rPr sz="2100" spc="-10" dirty="0">
                <a:solidFill>
                  <a:srgbClr val="13296D"/>
                </a:solidFill>
                <a:latin typeface="Tahoma"/>
                <a:cs typeface="Tahoma"/>
              </a:rPr>
              <a:t>Denia.</a:t>
            </a:r>
            <a:endParaRPr sz="2100" dirty="0">
              <a:latin typeface="Tahoma"/>
              <a:cs typeface="Tahoma"/>
            </a:endParaRPr>
          </a:p>
          <a:p>
            <a:pPr marL="242570" indent="-229870">
              <a:lnSpc>
                <a:spcPct val="100000"/>
              </a:lnSpc>
              <a:spcBef>
                <a:spcPts val="1530"/>
              </a:spcBef>
              <a:buChar char="•"/>
              <a:tabLst>
                <a:tab pos="242570" algn="l"/>
              </a:tabLst>
            </a:pPr>
            <a:r>
              <a:rPr sz="2100" spc="-10" dirty="0">
                <a:solidFill>
                  <a:srgbClr val="13296D"/>
                </a:solidFill>
                <a:latin typeface="Tahoma"/>
                <a:cs typeface="Tahoma"/>
              </a:rPr>
              <a:t>Quintana</a:t>
            </a:r>
            <a:r>
              <a:rPr sz="2100" spc="-90" dirty="0">
                <a:solidFill>
                  <a:srgbClr val="13296D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13296D"/>
                </a:solidFill>
                <a:latin typeface="Tahoma"/>
                <a:cs typeface="Tahoma"/>
              </a:rPr>
              <a:t>en</a:t>
            </a:r>
            <a:r>
              <a:rPr sz="2100" spc="-85" dirty="0">
                <a:solidFill>
                  <a:srgbClr val="13296D"/>
                </a:solidFill>
                <a:latin typeface="Tahoma"/>
                <a:cs typeface="Tahoma"/>
              </a:rPr>
              <a:t> </a:t>
            </a:r>
            <a:r>
              <a:rPr sz="2100" spc="-10" dirty="0" err="1">
                <a:solidFill>
                  <a:srgbClr val="13296D"/>
                </a:solidFill>
                <a:latin typeface="Tahoma"/>
                <a:cs typeface="Tahoma"/>
              </a:rPr>
              <a:t>Vendimia</a:t>
            </a:r>
            <a:r>
              <a:rPr sz="2100" spc="-10" dirty="0">
                <a:solidFill>
                  <a:srgbClr val="13296D"/>
                </a:solidFill>
                <a:latin typeface="Tahoma"/>
                <a:cs typeface="Tahoma"/>
              </a:rPr>
              <a:t>.</a:t>
            </a:r>
            <a:endParaRPr lang="es-ES" sz="2100" spc="-10" dirty="0">
              <a:solidFill>
                <a:srgbClr val="13296D"/>
              </a:solidFill>
              <a:latin typeface="Tahoma"/>
              <a:cs typeface="Tahoma"/>
            </a:endParaRPr>
          </a:p>
          <a:p>
            <a:pPr marL="242570" indent="-229870">
              <a:spcBef>
                <a:spcPts val="1530"/>
              </a:spcBef>
              <a:buFontTx/>
              <a:buChar char="•"/>
              <a:tabLst>
                <a:tab pos="242570" algn="l"/>
              </a:tabLst>
            </a:pPr>
            <a:r>
              <a:rPr lang="es-ES" sz="2100" dirty="0">
                <a:solidFill>
                  <a:srgbClr val="142A6E"/>
                </a:solidFill>
                <a:latin typeface="Tahoma"/>
                <a:cs typeface="Tahoma"/>
              </a:rPr>
              <a:t>Concurso de</a:t>
            </a:r>
            <a:r>
              <a:rPr lang="es-ES" sz="2100" spc="-1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lang="es-ES" sz="2100" dirty="0">
                <a:solidFill>
                  <a:srgbClr val="142A6E"/>
                </a:solidFill>
                <a:latin typeface="Tahoma"/>
                <a:cs typeface="Tahoma"/>
              </a:rPr>
              <a:t>la</a:t>
            </a:r>
            <a:r>
              <a:rPr lang="es-ES" sz="2100" spc="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lang="es-ES" sz="2100" dirty="0">
                <a:solidFill>
                  <a:srgbClr val="142A6E"/>
                </a:solidFill>
                <a:latin typeface="Tahoma"/>
                <a:cs typeface="Tahoma"/>
              </a:rPr>
              <a:t>coca</a:t>
            </a:r>
            <a:r>
              <a:rPr lang="es-ES" sz="2100" spc="-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lang="es-ES" sz="2100" dirty="0">
                <a:solidFill>
                  <a:srgbClr val="142A6E"/>
                </a:solidFill>
                <a:latin typeface="Tahoma"/>
                <a:cs typeface="Tahoma"/>
              </a:rPr>
              <a:t>de </a:t>
            </a:r>
            <a:r>
              <a:rPr lang="es-ES" sz="2100" spc="-20" dirty="0" err="1">
                <a:solidFill>
                  <a:srgbClr val="142A6E"/>
                </a:solidFill>
                <a:latin typeface="Tahoma"/>
                <a:cs typeface="Tahoma"/>
              </a:rPr>
              <a:t>mollitas</a:t>
            </a:r>
            <a:r>
              <a:rPr lang="es-ES" sz="2100" spc="-145" dirty="0">
                <a:solidFill>
                  <a:srgbClr val="142A6E"/>
                </a:solidFill>
                <a:latin typeface="Tahoma"/>
                <a:cs typeface="Tahoma"/>
              </a:rPr>
              <a:t> </a:t>
            </a:r>
            <a:r>
              <a:rPr lang="es-ES" sz="2100" spc="-130" dirty="0">
                <a:solidFill>
                  <a:srgbClr val="142A6E"/>
                </a:solidFill>
                <a:latin typeface="Tahoma"/>
                <a:cs typeface="Tahoma"/>
              </a:rPr>
              <a:t>alicantina.</a:t>
            </a:r>
          </a:p>
          <a:p>
            <a:pPr marL="242570" indent="-229870">
              <a:spcBef>
                <a:spcPts val="1530"/>
              </a:spcBef>
              <a:buFontTx/>
              <a:buChar char="•"/>
              <a:tabLst>
                <a:tab pos="242570" algn="l"/>
              </a:tabLst>
            </a:pPr>
            <a:r>
              <a:rPr lang="es-ES" sz="2100" spc="-130" dirty="0">
                <a:solidFill>
                  <a:srgbClr val="142A6E"/>
                </a:solidFill>
                <a:latin typeface="Tahoma"/>
                <a:cs typeface="Tahoma"/>
              </a:rPr>
              <a:t>Gastro Almuerzo</a:t>
            </a:r>
          </a:p>
          <a:p>
            <a:pPr marL="242570" indent="-229870">
              <a:spcBef>
                <a:spcPts val="1530"/>
              </a:spcBef>
              <a:buFontTx/>
              <a:buChar char="•"/>
              <a:tabLst>
                <a:tab pos="242570" algn="l"/>
              </a:tabLst>
            </a:pPr>
            <a:endParaRPr lang="es-ES" sz="2100" spc="-130" dirty="0">
              <a:solidFill>
                <a:srgbClr val="142A6E"/>
              </a:solidFill>
              <a:latin typeface="Tahoma"/>
              <a:cs typeface="Tahoma"/>
            </a:endParaRPr>
          </a:p>
          <a:p>
            <a:pPr marL="242570" indent="-229870">
              <a:lnSpc>
                <a:spcPct val="100000"/>
              </a:lnSpc>
              <a:spcBef>
                <a:spcPts val="1530"/>
              </a:spcBef>
              <a:buChar char="•"/>
              <a:tabLst>
                <a:tab pos="242570" algn="l"/>
              </a:tabLst>
            </a:pPr>
            <a:endParaRPr sz="2100" dirty="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2924032"/>
            <a:ext cx="20104100" cy="1182370"/>
            <a:chOff x="0" y="2924032"/>
            <a:chExt cx="20104100" cy="1182370"/>
          </a:xfrm>
        </p:grpSpPr>
        <p:sp>
          <p:nvSpPr>
            <p:cNvPr id="8" name="object 8"/>
            <p:cNvSpPr/>
            <p:nvPr/>
          </p:nvSpPr>
          <p:spPr>
            <a:xfrm>
              <a:off x="0" y="2931005"/>
              <a:ext cx="20103465" cy="1176020"/>
            </a:xfrm>
            <a:custGeom>
              <a:avLst/>
              <a:gdLst/>
              <a:ahLst/>
              <a:cxnLst/>
              <a:rect l="l" t="t" r="r" b="b"/>
              <a:pathLst>
                <a:path w="20103465" h="1176020">
                  <a:moveTo>
                    <a:pt x="20090772" y="5285"/>
                  </a:moveTo>
                  <a:lnTo>
                    <a:pt x="0" y="5297"/>
                  </a:lnTo>
                  <a:lnTo>
                    <a:pt x="0" y="1179940"/>
                  </a:lnTo>
                  <a:lnTo>
                    <a:pt x="20090772" y="1179940"/>
                  </a:lnTo>
                  <a:lnTo>
                    <a:pt x="20090772" y="5285"/>
                  </a:lnTo>
                  <a:close/>
                </a:path>
              </a:pathLst>
            </a:custGeom>
            <a:solidFill>
              <a:srgbClr val="000000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41749" y="3263122"/>
              <a:ext cx="9934575" cy="375920"/>
            </a:xfrm>
            <a:custGeom>
              <a:avLst/>
              <a:gdLst/>
              <a:ahLst/>
              <a:cxnLst/>
              <a:rect l="l" t="t" r="r" b="b"/>
              <a:pathLst>
                <a:path w="9934575" h="375920">
                  <a:moveTo>
                    <a:pt x="375056" y="187845"/>
                  </a:moveTo>
                  <a:lnTo>
                    <a:pt x="368706" y="137718"/>
                  </a:lnTo>
                  <a:lnTo>
                    <a:pt x="349669" y="92659"/>
                  </a:lnTo>
                  <a:lnTo>
                    <a:pt x="320484" y="54584"/>
                  </a:lnTo>
                  <a:lnTo>
                    <a:pt x="282397" y="25387"/>
                  </a:lnTo>
                  <a:lnTo>
                    <a:pt x="237350" y="6350"/>
                  </a:lnTo>
                  <a:lnTo>
                    <a:pt x="187210" y="0"/>
                  </a:lnTo>
                  <a:lnTo>
                    <a:pt x="137718" y="6350"/>
                  </a:lnTo>
                  <a:lnTo>
                    <a:pt x="92659" y="25387"/>
                  </a:lnTo>
                  <a:lnTo>
                    <a:pt x="54584" y="54584"/>
                  </a:lnTo>
                  <a:lnTo>
                    <a:pt x="25387" y="92659"/>
                  </a:lnTo>
                  <a:lnTo>
                    <a:pt x="6350" y="137718"/>
                  </a:lnTo>
                  <a:lnTo>
                    <a:pt x="0" y="187845"/>
                  </a:lnTo>
                  <a:lnTo>
                    <a:pt x="6350" y="237985"/>
                  </a:lnTo>
                  <a:lnTo>
                    <a:pt x="25387" y="282397"/>
                  </a:lnTo>
                  <a:lnTo>
                    <a:pt x="54584" y="320471"/>
                  </a:lnTo>
                  <a:lnTo>
                    <a:pt x="92659" y="350304"/>
                  </a:lnTo>
                  <a:lnTo>
                    <a:pt x="137718" y="369341"/>
                  </a:lnTo>
                  <a:lnTo>
                    <a:pt x="187210" y="375691"/>
                  </a:lnTo>
                  <a:lnTo>
                    <a:pt x="237350" y="369341"/>
                  </a:lnTo>
                  <a:lnTo>
                    <a:pt x="282397" y="350304"/>
                  </a:lnTo>
                  <a:lnTo>
                    <a:pt x="320484" y="320471"/>
                  </a:lnTo>
                  <a:lnTo>
                    <a:pt x="349669" y="282397"/>
                  </a:lnTo>
                  <a:lnTo>
                    <a:pt x="368706" y="237985"/>
                  </a:lnTo>
                  <a:lnTo>
                    <a:pt x="375056" y="187845"/>
                  </a:lnTo>
                  <a:close/>
                </a:path>
                <a:path w="9934575" h="375920">
                  <a:moveTo>
                    <a:pt x="5115509" y="187845"/>
                  </a:moveTo>
                  <a:lnTo>
                    <a:pt x="5109159" y="137718"/>
                  </a:lnTo>
                  <a:lnTo>
                    <a:pt x="5090122" y="92659"/>
                  </a:lnTo>
                  <a:lnTo>
                    <a:pt x="5060937" y="54584"/>
                  </a:lnTo>
                  <a:lnTo>
                    <a:pt x="5022862" y="25387"/>
                  </a:lnTo>
                  <a:lnTo>
                    <a:pt x="4977803" y="6350"/>
                  </a:lnTo>
                  <a:lnTo>
                    <a:pt x="4927663" y="0"/>
                  </a:lnTo>
                  <a:lnTo>
                    <a:pt x="4878171" y="6350"/>
                  </a:lnTo>
                  <a:lnTo>
                    <a:pt x="4833112" y="25387"/>
                  </a:lnTo>
                  <a:lnTo>
                    <a:pt x="4795037" y="54584"/>
                  </a:lnTo>
                  <a:lnTo>
                    <a:pt x="4765840" y="92659"/>
                  </a:lnTo>
                  <a:lnTo>
                    <a:pt x="4746803" y="137718"/>
                  </a:lnTo>
                  <a:lnTo>
                    <a:pt x="4740465" y="187845"/>
                  </a:lnTo>
                  <a:lnTo>
                    <a:pt x="4746803" y="237985"/>
                  </a:lnTo>
                  <a:lnTo>
                    <a:pt x="4765840" y="282397"/>
                  </a:lnTo>
                  <a:lnTo>
                    <a:pt x="4795037" y="320471"/>
                  </a:lnTo>
                  <a:lnTo>
                    <a:pt x="4833112" y="350304"/>
                  </a:lnTo>
                  <a:lnTo>
                    <a:pt x="4878171" y="369341"/>
                  </a:lnTo>
                  <a:lnTo>
                    <a:pt x="4927663" y="375691"/>
                  </a:lnTo>
                  <a:lnTo>
                    <a:pt x="4977803" y="369341"/>
                  </a:lnTo>
                  <a:lnTo>
                    <a:pt x="5022862" y="350304"/>
                  </a:lnTo>
                  <a:lnTo>
                    <a:pt x="5060937" y="320471"/>
                  </a:lnTo>
                  <a:lnTo>
                    <a:pt x="5090122" y="282397"/>
                  </a:lnTo>
                  <a:lnTo>
                    <a:pt x="5109159" y="237985"/>
                  </a:lnTo>
                  <a:lnTo>
                    <a:pt x="5115509" y="187845"/>
                  </a:lnTo>
                  <a:close/>
                </a:path>
                <a:path w="9934575" h="375920">
                  <a:moveTo>
                    <a:pt x="9934016" y="187845"/>
                  </a:moveTo>
                  <a:lnTo>
                    <a:pt x="9927044" y="137718"/>
                  </a:lnTo>
                  <a:lnTo>
                    <a:pt x="9908007" y="92659"/>
                  </a:lnTo>
                  <a:lnTo>
                    <a:pt x="9878809" y="54584"/>
                  </a:lnTo>
                  <a:lnTo>
                    <a:pt x="9840735" y="25387"/>
                  </a:lnTo>
                  <a:lnTo>
                    <a:pt x="9796310" y="6350"/>
                  </a:lnTo>
                  <a:lnTo>
                    <a:pt x="9746183" y="0"/>
                  </a:lnTo>
                  <a:lnTo>
                    <a:pt x="9696044" y="6350"/>
                  </a:lnTo>
                  <a:lnTo>
                    <a:pt x="9651619" y="25387"/>
                  </a:lnTo>
                  <a:lnTo>
                    <a:pt x="9613544" y="54584"/>
                  </a:lnTo>
                  <a:lnTo>
                    <a:pt x="9584360" y="92659"/>
                  </a:lnTo>
                  <a:lnTo>
                    <a:pt x="9565322" y="137718"/>
                  </a:lnTo>
                  <a:lnTo>
                    <a:pt x="9558337" y="187845"/>
                  </a:lnTo>
                  <a:lnTo>
                    <a:pt x="9565322" y="237985"/>
                  </a:lnTo>
                  <a:lnTo>
                    <a:pt x="9584360" y="282397"/>
                  </a:lnTo>
                  <a:lnTo>
                    <a:pt x="9613544" y="320471"/>
                  </a:lnTo>
                  <a:lnTo>
                    <a:pt x="9651619" y="350304"/>
                  </a:lnTo>
                  <a:lnTo>
                    <a:pt x="9696044" y="369341"/>
                  </a:lnTo>
                  <a:lnTo>
                    <a:pt x="9746183" y="375691"/>
                  </a:lnTo>
                  <a:lnTo>
                    <a:pt x="9796310" y="369341"/>
                  </a:lnTo>
                  <a:lnTo>
                    <a:pt x="9840735" y="350304"/>
                  </a:lnTo>
                  <a:lnTo>
                    <a:pt x="9878809" y="320471"/>
                  </a:lnTo>
                  <a:lnTo>
                    <a:pt x="9908007" y="282397"/>
                  </a:lnTo>
                  <a:lnTo>
                    <a:pt x="9927044" y="237985"/>
                  </a:lnTo>
                  <a:lnTo>
                    <a:pt x="9934016" y="187845"/>
                  </a:lnTo>
                  <a:close/>
                </a:path>
              </a:pathLst>
            </a:custGeom>
            <a:solidFill>
              <a:srgbClr val="6D72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2924667"/>
              <a:ext cx="16394430" cy="984250"/>
            </a:xfrm>
            <a:custGeom>
              <a:avLst/>
              <a:gdLst/>
              <a:ahLst/>
              <a:cxnLst/>
              <a:rect l="l" t="t" r="r" b="b"/>
              <a:pathLst>
                <a:path w="16394430" h="984250">
                  <a:moveTo>
                    <a:pt x="4227064" y="5289"/>
                  </a:moveTo>
                  <a:lnTo>
                    <a:pt x="4180104" y="7827"/>
                  </a:lnTo>
                  <a:lnTo>
                    <a:pt x="4133778" y="14173"/>
                  </a:lnTo>
                  <a:lnTo>
                    <a:pt x="4089356" y="24327"/>
                  </a:lnTo>
                  <a:lnTo>
                    <a:pt x="4046203" y="39557"/>
                  </a:lnTo>
                  <a:lnTo>
                    <a:pt x="4004954" y="58595"/>
                  </a:lnTo>
                  <a:lnTo>
                    <a:pt x="3966244" y="80171"/>
                  </a:lnTo>
                  <a:lnTo>
                    <a:pt x="3929437" y="105555"/>
                  </a:lnTo>
                  <a:lnTo>
                    <a:pt x="3895169" y="134747"/>
                  </a:lnTo>
                  <a:lnTo>
                    <a:pt x="3864073" y="165208"/>
                  </a:lnTo>
                  <a:lnTo>
                    <a:pt x="3835516" y="199476"/>
                  </a:lnTo>
                  <a:lnTo>
                    <a:pt x="3810133" y="236283"/>
                  </a:lnTo>
                  <a:lnTo>
                    <a:pt x="3787922" y="275628"/>
                  </a:lnTo>
                  <a:lnTo>
                    <a:pt x="3769518" y="316242"/>
                  </a:lnTo>
                  <a:lnTo>
                    <a:pt x="3754922" y="359395"/>
                  </a:lnTo>
                  <a:lnTo>
                    <a:pt x="3745403" y="397471"/>
                  </a:lnTo>
                  <a:lnTo>
                    <a:pt x="0" y="397471"/>
                  </a:lnTo>
                  <a:lnTo>
                    <a:pt x="0" y="599273"/>
                  </a:lnTo>
                  <a:lnTo>
                    <a:pt x="3746038" y="599273"/>
                  </a:lnTo>
                  <a:lnTo>
                    <a:pt x="3754922" y="636080"/>
                  </a:lnTo>
                  <a:lnTo>
                    <a:pt x="3769518" y="677964"/>
                  </a:lnTo>
                  <a:lnTo>
                    <a:pt x="3787922" y="719847"/>
                  </a:lnTo>
                  <a:lnTo>
                    <a:pt x="3810133" y="759192"/>
                  </a:lnTo>
                  <a:lnTo>
                    <a:pt x="3835516" y="795999"/>
                  </a:lnTo>
                  <a:lnTo>
                    <a:pt x="3864073" y="828998"/>
                  </a:lnTo>
                  <a:lnTo>
                    <a:pt x="3895169" y="860728"/>
                  </a:lnTo>
                  <a:lnTo>
                    <a:pt x="3929437" y="889920"/>
                  </a:lnTo>
                  <a:lnTo>
                    <a:pt x="3966244" y="915304"/>
                  </a:lnTo>
                  <a:lnTo>
                    <a:pt x="4004954" y="936880"/>
                  </a:lnTo>
                  <a:lnTo>
                    <a:pt x="4046203" y="955918"/>
                  </a:lnTo>
                  <a:lnTo>
                    <a:pt x="4089356" y="969879"/>
                  </a:lnTo>
                  <a:lnTo>
                    <a:pt x="4133778" y="981302"/>
                  </a:lnTo>
                  <a:lnTo>
                    <a:pt x="4180104" y="987648"/>
                  </a:lnTo>
                  <a:lnTo>
                    <a:pt x="4227064" y="988917"/>
                  </a:lnTo>
                  <a:lnTo>
                    <a:pt x="4274659" y="987648"/>
                  </a:lnTo>
                  <a:lnTo>
                    <a:pt x="4320985" y="981302"/>
                  </a:lnTo>
                  <a:lnTo>
                    <a:pt x="4365407" y="969879"/>
                  </a:lnTo>
                  <a:lnTo>
                    <a:pt x="4408559" y="955918"/>
                  </a:lnTo>
                  <a:lnTo>
                    <a:pt x="4449174" y="936880"/>
                  </a:lnTo>
                  <a:lnTo>
                    <a:pt x="4488519" y="915304"/>
                  </a:lnTo>
                  <a:lnTo>
                    <a:pt x="4524691" y="889920"/>
                  </a:lnTo>
                  <a:lnTo>
                    <a:pt x="4558959" y="860728"/>
                  </a:lnTo>
                  <a:lnTo>
                    <a:pt x="4572921" y="846767"/>
                  </a:lnTo>
                  <a:lnTo>
                    <a:pt x="4227064" y="846767"/>
                  </a:lnTo>
                  <a:lnTo>
                    <a:pt x="4180104" y="842959"/>
                  </a:lnTo>
                  <a:lnTo>
                    <a:pt x="4134413" y="834075"/>
                  </a:lnTo>
                  <a:lnTo>
                    <a:pt x="4091260" y="818845"/>
                  </a:lnTo>
                  <a:lnTo>
                    <a:pt x="4051280" y="798537"/>
                  </a:lnTo>
                  <a:lnTo>
                    <a:pt x="4014473" y="773153"/>
                  </a:lnTo>
                  <a:lnTo>
                    <a:pt x="3980840" y="743962"/>
                  </a:lnTo>
                  <a:lnTo>
                    <a:pt x="3951014" y="709694"/>
                  </a:lnTo>
                  <a:lnTo>
                    <a:pt x="3926264" y="674156"/>
                  </a:lnTo>
                  <a:lnTo>
                    <a:pt x="3905957" y="632272"/>
                  </a:lnTo>
                  <a:lnTo>
                    <a:pt x="3891361" y="590389"/>
                  </a:lnTo>
                  <a:lnTo>
                    <a:pt x="3881842" y="544698"/>
                  </a:lnTo>
                  <a:lnTo>
                    <a:pt x="3878669" y="497737"/>
                  </a:lnTo>
                  <a:lnTo>
                    <a:pt x="3881842" y="449508"/>
                  </a:lnTo>
                  <a:lnTo>
                    <a:pt x="3891361" y="403817"/>
                  </a:lnTo>
                  <a:lnTo>
                    <a:pt x="3905957" y="361933"/>
                  </a:lnTo>
                  <a:lnTo>
                    <a:pt x="3926264" y="321319"/>
                  </a:lnTo>
                  <a:lnTo>
                    <a:pt x="3951014" y="284512"/>
                  </a:lnTo>
                  <a:lnTo>
                    <a:pt x="3980840" y="251513"/>
                  </a:lnTo>
                  <a:lnTo>
                    <a:pt x="4014473" y="221052"/>
                  </a:lnTo>
                  <a:lnTo>
                    <a:pt x="4051280" y="195668"/>
                  </a:lnTo>
                  <a:lnTo>
                    <a:pt x="4091260" y="175361"/>
                  </a:lnTo>
                  <a:lnTo>
                    <a:pt x="4134413" y="161400"/>
                  </a:lnTo>
                  <a:lnTo>
                    <a:pt x="4180104" y="151246"/>
                  </a:lnTo>
                  <a:lnTo>
                    <a:pt x="4227064" y="148708"/>
                  </a:lnTo>
                  <a:lnTo>
                    <a:pt x="4574190" y="148708"/>
                  </a:lnTo>
                  <a:lnTo>
                    <a:pt x="4558959" y="134747"/>
                  </a:lnTo>
                  <a:lnTo>
                    <a:pt x="4524691" y="105555"/>
                  </a:lnTo>
                  <a:lnTo>
                    <a:pt x="4488519" y="80171"/>
                  </a:lnTo>
                  <a:lnTo>
                    <a:pt x="4449174" y="58595"/>
                  </a:lnTo>
                  <a:lnTo>
                    <a:pt x="4408559" y="39557"/>
                  </a:lnTo>
                  <a:lnTo>
                    <a:pt x="4365407" y="24327"/>
                  </a:lnTo>
                  <a:lnTo>
                    <a:pt x="4320985" y="14173"/>
                  </a:lnTo>
                  <a:lnTo>
                    <a:pt x="4274659" y="7827"/>
                  </a:lnTo>
                  <a:lnTo>
                    <a:pt x="4227064" y="5289"/>
                  </a:lnTo>
                  <a:close/>
                </a:path>
                <a:path w="16394430" h="984250">
                  <a:moveTo>
                    <a:pt x="8640124" y="599273"/>
                  </a:moveTo>
                  <a:lnTo>
                    <a:pt x="8492205" y="599273"/>
                  </a:lnTo>
                  <a:lnTo>
                    <a:pt x="8515685" y="677964"/>
                  </a:lnTo>
                  <a:lnTo>
                    <a:pt x="8534088" y="719847"/>
                  </a:lnTo>
                  <a:lnTo>
                    <a:pt x="8556299" y="759192"/>
                  </a:lnTo>
                  <a:lnTo>
                    <a:pt x="8581683" y="795999"/>
                  </a:lnTo>
                  <a:lnTo>
                    <a:pt x="8609606" y="828998"/>
                  </a:lnTo>
                  <a:lnTo>
                    <a:pt x="8641335" y="860728"/>
                  </a:lnTo>
                  <a:lnTo>
                    <a:pt x="8675604" y="889920"/>
                  </a:lnTo>
                  <a:lnTo>
                    <a:pt x="8712411" y="915304"/>
                  </a:lnTo>
                  <a:lnTo>
                    <a:pt x="8751121" y="936880"/>
                  </a:lnTo>
                  <a:lnTo>
                    <a:pt x="8792370" y="955918"/>
                  </a:lnTo>
                  <a:lnTo>
                    <a:pt x="8834888" y="969879"/>
                  </a:lnTo>
                  <a:lnTo>
                    <a:pt x="8879945" y="981302"/>
                  </a:lnTo>
                  <a:lnTo>
                    <a:pt x="8925636" y="987648"/>
                  </a:lnTo>
                  <a:lnTo>
                    <a:pt x="8973231" y="988917"/>
                  </a:lnTo>
                  <a:lnTo>
                    <a:pt x="9020826" y="987648"/>
                  </a:lnTo>
                  <a:lnTo>
                    <a:pt x="9066517" y="981302"/>
                  </a:lnTo>
                  <a:lnTo>
                    <a:pt x="9111573" y="969879"/>
                  </a:lnTo>
                  <a:lnTo>
                    <a:pt x="9154092" y="955918"/>
                  </a:lnTo>
                  <a:lnTo>
                    <a:pt x="9195341" y="936880"/>
                  </a:lnTo>
                  <a:lnTo>
                    <a:pt x="9234051" y="915304"/>
                  </a:lnTo>
                  <a:lnTo>
                    <a:pt x="9270858" y="889920"/>
                  </a:lnTo>
                  <a:lnTo>
                    <a:pt x="9305126" y="860728"/>
                  </a:lnTo>
                  <a:lnTo>
                    <a:pt x="9319087" y="846767"/>
                  </a:lnTo>
                  <a:lnTo>
                    <a:pt x="8973231" y="846767"/>
                  </a:lnTo>
                  <a:lnTo>
                    <a:pt x="8925636" y="842959"/>
                  </a:lnTo>
                  <a:lnTo>
                    <a:pt x="8880579" y="834075"/>
                  </a:lnTo>
                  <a:lnTo>
                    <a:pt x="8837427" y="818845"/>
                  </a:lnTo>
                  <a:lnTo>
                    <a:pt x="8797447" y="798537"/>
                  </a:lnTo>
                  <a:lnTo>
                    <a:pt x="8760006" y="773153"/>
                  </a:lnTo>
                  <a:lnTo>
                    <a:pt x="8727006" y="743962"/>
                  </a:lnTo>
                  <a:lnTo>
                    <a:pt x="8697180" y="709694"/>
                  </a:lnTo>
                  <a:lnTo>
                    <a:pt x="8672431" y="674156"/>
                  </a:lnTo>
                  <a:lnTo>
                    <a:pt x="8652124" y="632272"/>
                  </a:lnTo>
                  <a:lnTo>
                    <a:pt x="8640124" y="599273"/>
                  </a:lnTo>
                  <a:close/>
                </a:path>
                <a:path w="16394430" h="984250">
                  <a:moveTo>
                    <a:pt x="13463712" y="599273"/>
                  </a:moveTo>
                  <a:lnTo>
                    <a:pt x="13315792" y="599273"/>
                  </a:lnTo>
                  <a:lnTo>
                    <a:pt x="13339273" y="677964"/>
                  </a:lnTo>
                  <a:lnTo>
                    <a:pt x="13357676" y="719847"/>
                  </a:lnTo>
                  <a:lnTo>
                    <a:pt x="13379887" y="759192"/>
                  </a:lnTo>
                  <a:lnTo>
                    <a:pt x="13405271" y="795999"/>
                  </a:lnTo>
                  <a:lnTo>
                    <a:pt x="13433828" y="828998"/>
                  </a:lnTo>
                  <a:lnTo>
                    <a:pt x="13464923" y="860728"/>
                  </a:lnTo>
                  <a:lnTo>
                    <a:pt x="13499192" y="889920"/>
                  </a:lnTo>
                  <a:lnTo>
                    <a:pt x="13535998" y="915304"/>
                  </a:lnTo>
                  <a:lnTo>
                    <a:pt x="13574709" y="936880"/>
                  </a:lnTo>
                  <a:lnTo>
                    <a:pt x="13615958" y="955918"/>
                  </a:lnTo>
                  <a:lnTo>
                    <a:pt x="13658476" y="969879"/>
                  </a:lnTo>
                  <a:lnTo>
                    <a:pt x="13703533" y="981302"/>
                  </a:lnTo>
                  <a:lnTo>
                    <a:pt x="13749224" y="987648"/>
                  </a:lnTo>
                  <a:lnTo>
                    <a:pt x="13796819" y="988917"/>
                  </a:lnTo>
                  <a:lnTo>
                    <a:pt x="13844414" y="987648"/>
                  </a:lnTo>
                  <a:lnTo>
                    <a:pt x="13890739" y="981302"/>
                  </a:lnTo>
                  <a:lnTo>
                    <a:pt x="13935161" y="969879"/>
                  </a:lnTo>
                  <a:lnTo>
                    <a:pt x="13978314" y="955918"/>
                  </a:lnTo>
                  <a:lnTo>
                    <a:pt x="14018928" y="936880"/>
                  </a:lnTo>
                  <a:lnTo>
                    <a:pt x="14058273" y="915304"/>
                  </a:lnTo>
                  <a:lnTo>
                    <a:pt x="14094446" y="889920"/>
                  </a:lnTo>
                  <a:lnTo>
                    <a:pt x="14128714" y="860728"/>
                  </a:lnTo>
                  <a:lnTo>
                    <a:pt x="14143310" y="846767"/>
                  </a:lnTo>
                  <a:lnTo>
                    <a:pt x="13796819" y="846767"/>
                  </a:lnTo>
                  <a:lnTo>
                    <a:pt x="13749858" y="842959"/>
                  </a:lnTo>
                  <a:lnTo>
                    <a:pt x="13704167" y="834075"/>
                  </a:lnTo>
                  <a:lnTo>
                    <a:pt x="13661014" y="818845"/>
                  </a:lnTo>
                  <a:lnTo>
                    <a:pt x="13621035" y="798537"/>
                  </a:lnTo>
                  <a:lnTo>
                    <a:pt x="13584228" y="773153"/>
                  </a:lnTo>
                  <a:lnTo>
                    <a:pt x="13550594" y="743962"/>
                  </a:lnTo>
                  <a:lnTo>
                    <a:pt x="13520768" y="709694"/>
                  </a:lnTo>
                  <a:lnTo>
                    <a:pt x="13496019" y="674156"/>
                  </a:lnTo>
                  <a:lnTo>
                    <a:pt x="13475711" y="632272"/>
                  </a:lnTo>
                  <a:lnTo>
                    <a:pt x="13463712" y="599273"/>
                  </a:lnTo>
                  <a:close/>
                </a:path>
                <a:path w="16394430" h="984250">
                  <a:moveTo>
                    <a:pt x="4576094" y="149977"/>
                  </a:moveTo>
                  <a:lnTo>
                    <a:pt x="4576094" y="497737"/>
                  </a:lnTo>
                  <a:lnTo>
                    <a:pt x="4572921" y="544698"/>
                  </a:lnTo>
                  <a:lnTo>
                    <a:pt x="4563402" y="590389"/>
                  </a:lnTo>
                  <a:lnTo>
                    <a:pt x="4548171" y="632272"/>
                  </a:lnTo>
                  <a:lnTo>
                    <a:pt x="4528499" y="674156"/>
                  </a:lnTo>
                  <a:lnTo>
                    <a:pt x="4503115" y="709694"/>
                  </a:lnTo>
                  <a:lnTo>
                    <a:pt x="4473923" y="743962"/>
                  </a:lnTo>
                  <a:lnTo>
                    <a:pt x="4440289" y="773153"/>
                  </a:lnTo>
                  <a:lnTo>
                    <a:pt x="4402848" y="798537"/>
                  </a:lnTo>
                  <a:lnTo>
                    <a:pt x="4362868" y="818845"/>
                  </a:lnTo>
                  <a:lnTo>
                    <a:pt x="4319716" y="834075"/>
                  </a:lnTo>
                  <a:lnTo>
                    <a:pt x="4274659" y="842959"/>
                  </a:lnTo>
                  <a:lnTo>
                    <a:pt x="4227064" y="846767"/>
                  </a:lnTo>
                  <a:lnTo>
                    <a:pt x="4572921" y="846767"/>
                  </a:lnTo>
                  <a:lnTo>
                    <a:pt x="4619246" y="795999"/>
                  </a:lnTo>
                  <a:lnTo>
                    <a:pt x="4644630" y="759192"/>
                  </a:lnTo>
                  <a:lnTo>
                    <a:pt x="4666207" y="719847"/>
                  </a:lnTo>
                  <a:lnTo>
                    <a:pt x="4685245" y="677964"/>
                  </a:lnTo>
                  <a:lnTo>
                    <a:pt x="4699840" y="636080"/>
                  </a:lnTo>
                  <a:lnTo>
                    <a:pt x="4708725" y="599273"/>
                  </a:lnTo>
                  <a:lnTo>
                    <a:pt x="8640124" y="599273"/>
                  </a:lnTo>
                  <a:lnTo>
                    <a:pt x="8636893" y="590389"/>
                  </a:lnTo>
                  <a:lnTo>
                    <a:pt x="8628009" y="544698"/>
                  </a:lnTo>
                  <a:lnTo>
                    <a:pt x="8624836" y="497737"/>
                  </a:lnTo>
                  <a:lnTo>
                    <a:pt x="8628009" y="449508"/>
                  </a:lnTo>
                  <a:lnTo>
                    <a:pt x="8636893" y="403817"/>
                  </a:lnTo>
                  <a:lnTo>
                    <a:pt x="8639201" y="397471"/>
                  </a:lnTo>
                  <a:lnTo>
                    <a:pt x="4708725" y="397471"/>
                  </a:lnTo>
                  <a:lnTo>
                    <a:pt x="4699840" y="359395"/>
                  </a:lnTo>
                  <a:lnTo>
                    <a:pt x="4685245" y="316242"/>
                  </a:lnTo>
                  <a:lnTo>
                    <a:pt x="4666207" y="275628"/>
                  </a:lnTo>
                  <a:lnTo>
                    <a:pt x="4644630" y="236283"/>
                  </a:lnTo>
                  <a:lnTo>
                    <a:pt x="4619246" y="199476"/>
                  </a:lnTo>
                  <a:lnTo>
                    <a:pt x="4590689" y="165208"/>
                  </a:lnTo>
                  <a:lnTo>
                    <a:pt x="4576094" y="149977"/>
                  </a:lnTo>
                  <a:close/>
                </a:path>
                <a:path w="16394430" h="984250">
                  <a:moveTo>
                    <a:pt x="9321626" y="149977"/>
                  </a:moveTo>
                  <a:lnTo>
                    <a:pt x="9321626" y="497737"/>
                  </a:lnTo>
                  <a:lnTo>
                    <a:pt x="9318453" y="544698"/>
                  </a:lnTo>
                  <a:lnTo>
                    <a:pt x="9309568" y="590389"/>
                  </a:lnTo>
                  <a:lnTo>
                    <a:pt x="9294338" y="632272"/>
                  </a:lnTo>
                  <a:lnTo>
                    <a:pt x="9274031" y="674156"/>
                  </a:lnTo>
                  <a:lnTo>
                    <a:pt x="9249281" y="709694"/>
                  </a:lnTo>
                  <a:lnTo>
                    <a:pt x="9219455" y="743962"/>
                  </a:lnTo>
                  <a:lnTo>
                    <a:pt x="9186456" y="773153"/>
                  </a:lnTo>
                  <a:lnTo>
                    <a:pt x="9149015" y="798537"/>
                  </a:lnTo>
                  <a:lnTo>
                    <a:pt x="9109035" y="818845"/>
                  </a:lnTo>
                  <a:lnTo>
                    <a:pt x="9065882" y="834075"/>
                  </a:lnTo>
                  <a:lnTo>
                    <a:pt x="9020826" y="842959"/>
                  </a:lnTo>
                  <a:lnTo>
                    <a:pt x="8973231" y="846767"/>
                  </a:lnTo>
                  <a:lnTo>
                    <a:pt x="9319087" y="846767"/>
                  </a:lnTo>
                  <a:lnTo>
                    <a:pt x="9364778" y="795999"/>
                  </a:lnTo>
                  <a:lnTo>
                    <a:pt x="9390162" y="759192"/>
                  </a:lnTo>
                  <a:lnTo>
                    <a:pt x="9412373" y="719847"/>
                  </a:lnTo>
                  <a:lnTo>
                    <a:pt x="9430777" y="677964"/>
                  </a:lnTo>
                  <a:lnTo>
                    <a:pt x="9445373" y="636080"/>
                  </a:lnTo>
                  <a:lnTo>
                    <a:pt x="9454257" y="599273"/>
                  </a:lnTo>
                  <a:lnTo>
                    <a:pt x="13463712" y="599273"/>
                  </a:lnTo>
                  <a:lnTo>
                    <a:pt x="13460481" y="590389"/>
                  </a:lnTo>
                  <a:lnTo>
                    <a:pt x="13451597" y="544698"/>
                  </a:lnTo>
                  <a:lnTo>
                    <a:pt x="13448424" y="497737"/>
                  </a:lnTo>
                  <a:lnTo>
                    <a:pt x="13451597" y="449508"/>
                  </a:lnTo>
                  <a:lnTo>
                    <a:pt x="13460481" y="403817"/>
                  </a:lnTo>
                  <a:lnTo>
                    <a:pt x="13462789" y="397471"/>
                  </a:lnTo>
                  <a:lnTo>
                    <a:pt x="9454892" y="397471"/>
                  </a:lnTo>
                  <a:lnTo>
                    <a:pt x="9445373" y="359395"/>
                  </a:lnTo>
                  <a:lnTo>
                    <a:pt x="9430777" y="316242"/>
                  </a:lnTo>
                  <a:lnTo>
                    <a:pt x="9412373" y="275628"/>
                  </a:lnTo>
                  <a:lnTo>
                    <a:pt x="9390162" y="236283"/>
                  </a:lnTo>
                  <a:lnTo>
                    <a:pt x="9364778" y="199476"/>
                  </a:lnTo>
                  <a:lnTo>
                    <a:pt x="9336856" y="165208"/>
                  </a:lnTo>
                  <a:lnTo>
                    <a:pt x="9321626" y="149977"/>
                  </a:lnTo>
                  <a:close/>
                </a:path>
                <a:path w="16394430" h="984250">
                  <a:moveTo>
                    <a:pt x="14145214" y="149977"/>
                  </a:moveTo>
                  <a:lnTo>
                    <a:pt x="14145214" y="497737"/>
                  </a:lnTo>
                  <a:lnTo>
                    <a:pt x="14142041" y="544698"/>
                  </a:lnTo>
                  <a:lnTo>
                    <a:pt x="14133156" y="590389"/>
                  </a:lnTo>
                  <a:lnTo>
                    <a:pt x="14117926" y="632272"/>
                  </a:lnTo>
                  <a:lnTo>
                    <a:pt x="14097619" y="674156"/>
                  </a:lnTo>
                  <a:lnTo>
                    <a:pt x="14072869" y="709694"/>
                  </a:lnTo>
                  <a:lnTo>
                    <a:pt x="14043678" y="743962"/>
                  </a:lnTo>
                  <a:lnTo>
                    <a:pt x="14010044" y="773153"/>
                  </a:lnTo>
                  <a:lnTo>
                    <a:pt x="13972603" y="798537"/>
                  </a:lnTo>
                  <a:lnTo>
                    <a:pt x="13932623" y="818845"/>
                  </a:lnTo>
                  <a:lnTo>
                    <a:pt x="13889470" y="834075"/>
                  </a:lnTo>
                  <a:lnTo>
                    <a:pt x="13844414" y="842959"/>
                  </a:lnTo>
                  <a:lnTo>
                    <a:pt x="13796819" y="846767"/>
                  </a:lnTo>
                  <a:lnTo>
                    <a:pt x="14143310" y="846767"/>
                  </a:lnTo>
                  <a:lnTo>
                    <a:pt x="14189001" y="795999"/>
                  </a:lnTo>
                  <a:lnTo>
                    <a:pt x="14214385" y="759192"/>
                  </a:lnTo>
                  <a:lnTo>
                    <a:pt x="14235961" y="719847"/>
                  </a:lnTo>
                  <a:lnTo>
                    <a:pt x="14254365" y="677964"/>
                  </a:lnTo>
                  <a:lnTo>
                    <a:pt x="14269595" y="636080"/>
                  </a:lnTo>
                  <a:lnTo>
                    <a:pt x="14278479" y="599273"/>
                  </a:lnTo>
                  <a:lnTo>
                    <a:pt x="16384079" y="599273"/>
                  </a:lnTo>
                  <a:lnTo>
                    <a:pt x="16384079" y="397471"/>
                  </a:lnTo>
                  <a:lnTo>
                    <a:pt x="14278479" y="397471"/>
                  </a:lnTo>
                  <a:lnTo>
                    <a:pt x="14269595" y="359395"/>
                  </a:lnTo>
                  <a:lnTo>
                    <a:pt x="14254365" y="316242"/>
                  </a:lnTo>
                  <a:lnTo>
                    <a:pt x="14235961" y="275628"/>
                  </a:lnTo>
                  <a:lnTo>
                    <a:pt x="14214385" y="236283"/>
                  </a:lnTo>
                  <a:lnTo>
                    <a:pt x="14189001" y="199476"/>
                  </a:lnTo>
                  <a:lnTo>
                    <a:pt x="14160444" y="165208"/>
                  </a:lnTo>
                  <a:lnTo>
                    <a:pt x="14145214" y="149977"/>
                  </a:lnTo>
                  <a:close/>
                </a:path>
                <a:path w="16394430" h="984250">
                  <a:moveTo>
                    <a:pt x="4574190" y="148708"/>
                  </a:moveTo>
                  <a:lnTo>
                    <a:pt x="4227064" y="148708"/>
                  </a:lnTo>
                  <a:lnTo>
                    <a:pt x="4274659" y="151246"/>
                  </a:lnTo>
                  <a:lnTo>
                    <a:pt x="4319716" y="161400"/>
                  </a:lnTo>
                  <a:lnTo>
                    <a:pt x="4362868" y="175361"/>
                  </a:lnTo>
                  <a:lnTo>
                    <a:pt x="4402848" y="195668"/>
                  </a:lnTo>
                  <a:lnTo>
                    <a:pt x="4440289" y="221052"/>
                  </a:lnTo>
                  <a:lnTo>
                    <a:pt x="4473923" y="251513"/>
                  </a:lnTo>
                  <a:lnTo>
                    <a:pt x="4503115" y="284512"/>
                  </a:lnTo>
                  <a:lnTo>
                    <a:pt x="4528499" y="321319"/>
                  </a:lnTo>
                  <a:lnTo>
                    <a:pt x="4548171" y="361933"/>
                  </a:lnTo>
                  <a:lnTo>
                    <a:pt x="4563402" y="403817"/>
                  </a:lnTo>
                  <a:lnTo>
                    <a:pt x="4572921" y="449508"/>
                  </a:lnTo>
                  <a:lnTo>
                    <a:pt x="4576094" y="497737"/>
                  </a:lnTo>
                  <a:lnTo>
                    <a:pt x="4576094" y="149977"/>
                  </a:lnTo>
                  <a:lnTo>
                    <a:pt x="4574190" y="148708"/>
                  </a:lnTo>
                  <a:close/>
                </a:path>
                <a:path w="16394430" h="984250">
                  <a:moveTo>
                    <a:pt x="9320175" y="148708"/>
                  </a:moveTo>
                  <a:lnTo>
                    <a:pt x="8973231" y="148708"/>
                  </a:lnTo>
                  <a:lnTo>
                    <a:pt x="9020826" y="151246"/>
                  </a:lnTo>
                  <a:lnTo>
                    <a:pt x="9065882" y="161400"/>
                  </a:lnTo>
                  <a:lnTo>
                    <a:pt x="9109035" y="175361"/>
                  </a:lnTo>
                  <a:lnTo>
                    <a:pt x="9149015" y="195668"/>
                  </a:lnTo>
                  <a:lnTo>
                    <a:pt x="9186456" y="221052"/>
                  </a:lnTo>
                  <a:lnTo>
                    <a:pt x="9219455" y="251513"/>
                  </a:lnTo>
                  <a:lnTo>
                    <a:pt x="9249281" y="284512"/>
                  </a:lnTo>
                  <a:lnTo>
                    <a:pt x="9274031" y="321319"/>
                  </a:lnTo>
                  <a:lnTo>
                    <a:pt x="9294338" y="361933"/>
                  </a:lnTo>
                  <a:lnTo>
                    <a:pt x="9309568" y="403817"/>
                  </a:lnTo>
                  <a:lnTo>
                    <a:pt x="9318453" y="449508"/>
                  </a:lnTo>
                  <a:lnTo>
                    <a:pt x="9321626" y="497737"/>
                  </a:lnTo>
                  <a:lnTo>
                    <a:pt x="9321626" y="149977"/>
                  </a:lnTo>
                  <a:lnTo>
                    <a:pt x="9320175" y="148708"/>
                  </a:lnTo>
                  <a:close/>
                </a:path>
                <a:path w="16394430" h="984250">
                  <a:moveTo>
                    <a:pt x="14143839" y="148708"/>
                  </a:moveTo>
                  <a:lnTo>
                    <a:pt x="13796819" y="148708"/>
                  </a:lnTo>
                  <a:lnTo>
                    <a:pt x="13844414" y="151246"/>
                  </a:lnTo>
                  <a:lnTo>
                    <a:pt x="13889470" y="161400"/>
                  </a:lnTo>
                  <a:lnTo>
                    <a:pt x="13932623" y="175361"/>
                  </a:lnTo>
                  <a:lnTo>
                    <a:pt x="13972603" y="195668"/>
                  </a:lnTo>
                  <a:lnTo>
                    <a:pt x="14010044" y="221052"/>
                  </a:lnTo>
                  <a:lnTo>
                    <a:pt x="14043678" y="251513"/>
                  </a:lnTo>
                  <a:lnTo>
                    <a:pt x="14072869" y="284512"/>
                  </a:lnTo>
                  <a:lnTo>
                    <a:pt x="14097619" y="321319"/>
                  </a:lnTo>
                  <a:lnTo>
                    <a:pt x="14117926" y="361933"/>
                  </a:lnTo>
                  <a:lnTo>
                    <a:pt x="14133156" y="403817"/>
                  </a:lnTo>
                  <a:lnTo>
                    <a:pt x="14142041" y="449508"/>
                  </a:lnTo>
                  <a:lnTo>
                    <a:pt x="14145214" y="497737"/>
                  </a:lnTo>
                  <a:lnTo>
                    <a:pt x="14145214" y="149977"/>
                  </a:lnTo>
                  <a:lnTo>
                    <a:pt x="14143839" y="148708"/>
                  </a:lnTo>
                  <a:close/>
                </a:path>
                <a:path w="16394430" h="984250">
                  <a:moveTo>
                    <a:pt x="8973231" y="5289"/>
                  </a:moveTo>
                  <a:lnTo>
                    <a:pt x="8925636" y="7827"/>
                  </a:lnTo>
                  <a:lnTo>
                    <a:pt x="8879945" y="14173"/>
                  </a:lnTo>
                  <a:lnTo>
                    <a:pt x="8834888" y="24327"/>
                  </a:lnTo>
                  <a:lnTo>
                    <a:pt x="8792370" y="39557"/>
                  </a:lnTo>
                  <a:lnTo>
                    <a:pt x="8751121" y="58595"/>
                  </a:lnTo>
                  <a:lnTo>
                    <a:pt x="8712411" y="80171"/>
                  </a:lnTo>
                  <a:lnTo>
                    <a:pt x="8675604" y="105555"/>
                  </a:lnTo>
                  <a:lnTo>
                    <a:pt x="8641335" y="134747"/>
                  </a:lnTo>
                  <a:lnTo>
                    <a:pt x="8609606" y="165208"/>
                  </a:lnTo>
                  <a:lnTo>
                    <a:pt x="8581683" y="199476"/>
                  </a:lnTo>
                  <a:lnTo>
                    <a:pt x="8556299" y="236283"/>
                  </a:lnTo>
                  <a:lnTo>
                    <a:pt x="8534088" y="275628"/>
                  </a:lnTo>
                  <a:lnTo>
                    <a:pt x="8515685" y="316242"/>
                  </a:lnTo>
                  <a:lnTo>
                    <a:pt x="8500454" y="359395"/>
                  </a:lnTo>
                  <a:lnTo>
                    <a:pt x="8491570" y="397471"/>
                  </a:lnTo>
                  <a:lnTo>
                    <a:pt x="8639201" y="397471"/>
                  </a:lnTo>
                  <a:lnTo>
                    <a:pt x="8652124" y="361933"/>
                  </a:lnTo>
                  <a:lnTo>
                    <a:pt x="8672431" y="321319"/>
                  </a:lnTo>
                  <a:lnTo>
                    <a:pt x="8697180" y="284512"/>
                  </a:lnTo>
                  <a:lnTo>
                    <a:pt x="8727006" y="251513"/>
                  </a:lnTo>
                  <a:lnTo>
                    <a:pt x="8760006" y="221052"/>
                  </a:lnTo>
                  <a:lnTo>
                    <a:pt x="8797447" y="195668"/>
                  </a:lnTo>
                  <a:lnTo>
                    <a:pt x="8837427" y="175361"/>
                  </a:lnTo>
                  <a:lnTo>
                    <a:pt x="8880579" y="161400"/>
                  </a:lnTo>
                  <a:lnTo>
                    <a:pt x="8925636" y="151246"/>
                  </a:lnTo>
                  <a:lnTo>
                    <a:pt x="8973231" y="148708"/>
                  </a:lnTo>
                  <a:lnTo>
                    <a:pt x="9320175" y="148708"/>
                  </a:lnTo>
                  <a:lnTo>
                    <a:pt x="9270858" y="105555"/>
                  </a:lnTo>
                  <a:lnTo>
                    <a:pt x="9234051" y="80171"/>
                  </a:lnTo>
                  <a:lnTo>
                    <a:pt x="9195341" y="58595"/>
                  </a:lnTo>
                  <a:lnTo>
                    <a:pt x="9154092" y="39557"/>
                  </a:lnTo>
                  <a:lnTo>
                    <a:pt x="9111573" y="24327"/>
                  </a:lnTo>
                  <a:lnTo>
                    <a:pt x="9066517" y="14173"/>
                  </a:lnTo>
                  <a:lnTo>
                    <a:pt x="9020826" y="7827"/>
                  </a:lnTo>
                  <a:lnTo>
                    <a:pt x="8973231" y="5289"/>
                  </a:lnTo>
                  <a:close/>
                </a:path>
                <a:path w="16394430" h="984250">
                  <a:moveTo>
                    <a:pt x="13796819" y="5289"/>
                  </a:moveTo>
                  <a:lnTo>
                    <a:pt x="13749224" y="7827"/>
                  </a:lnTo>
                  <a:lnTo>
                    <a:pt x="13703533" y="14173"/>
                  </a:lnTo>
                  <a:lnTo>
                    <a:pt x="13658476" y="24327"/>
                  </a:lnTo>
                  <a:lnTo>
                    <a:pt x="13615958" y="39557"/>
                  </a:lnTo>
                  <a:lnTo>
                    <a:pt x="13574709" y="58595"/>
                  </a:lnTo>
                  <a:lnTo>
                    <a:pt x="13535998" y="80171"/>
                  </a:lnTo>
                  <a:lnTo>
                    <a:pt x="13499192" y="105555"/>
                  </a:lnTo>
                  <a:lnTo>
                    <a:pt x="13464923" y="134747"/>
                  </a:lnTo>
                  <a:lnTo>
                    <a:pt x="13433828" y="165208"/>
                  </a:lnTo>
                  <a:lnTo>
                    <a:pt x="13405271" y="199476"/>
                  </a:lnTo>
                  <a:lnTo>
                    <a:pt x="13379887" y="236283"/>
                  </a:lnTo>
                  <a:lnTo>
                    <a:pt x="13357676" y="275628"/>
                  </a:lnTo>
                  <a:lnTo>
                    <a:pt x="13339273" y="316242"/>
                  </a:lnTo>
                  <a:lnTo>
                    <a:pt x="13324677" y="359395"/>
                  </a:lnTo>
                  <a:lnTo>
                    <a:pt x="13315158" y="397471"/>
                  </a:lnTo>
                  <a:lnTo>
                    <a:pt x="13462789" y="397471"/>
                  </a:lnTo>
                  <a:lnTo>
                    <a:pt x="13475711" y="361933"/>
                  </a:lnTo>
                  <a:lnTo>
                    <a:pt x="13496019" y="321319"/>
                  </a:lnTo>
                  <a:lnTo>
                    <a:pt x="13520768" y="284512"/>
                  </a:lnTo>
                  <a:lnTo>
                    <a:pt x="13550594" y="251513"/>
                  </a:lnTo>
                  <a:lnTo>
                    <a:pt x="13584228" y="221052"/>
                  </a:lnTo>
                  <a:lnTo>
                    <a:pt x="13621035" y="195668"/>
                  </a:lnTo>
                  <a:lnTo>
                    <a:pt x="13661014" y="175361"/>
                  </a:lnTo>
                  <a:lnTo>
                    <a:pt x="13704167" y="161400"/>
                  </a:lnTo>
                  <a:lnTo>
                    <a:pt x="13749858" y="151246"/>
                  </a:lnTo>
                  <a:lnTo>
                    <a:pt x="13796819" y="148708"/>
                  </a:lnTo>
                  <a:lnTo>
                    <a:pt x="14143839" y="148708"/>
                  </a:lnTo>
                  <a:lnTo>
                    <a:pt x="14128714" y="134747"/>
                  </a:lnTo>
                  <a:lnTo>
                    <a:pt x="14094446" y="105555"/>
                  </a:lnTo>
                  <a:lnTo>
                    <a:pt x="14058273" y="80171"/>
                  </a:lnTo>
                  <a:lnTo>
                    <a:pt x="14018928" y="58595"/>
                  </a:lnTo>
                  <a:lnTo>
                    <a:pt x="13978314" y="39557"/>
                  </a:lnTo>
                  <a:lnTo>
                    <a:pt x="13935161" y="24327"/>
                  </a:lnTo>
                  <a:lnTo>
                    <a:pt x="13890739" y="14173"/>
                  </a:lnTo>
                  <a:lnTo>
                    <a:pt x="13844414" y="7827"/>
                  </a:lnTo>
                  <a:lnTo>
                    <a:pt x="13796819" y="52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968666"/>
              <a:ext cx="4716340" cy="97410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6862" y="2968666"/>
              <a:ext cx="4835645" cy="9741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66683" y="2968666"/>
              <a:ext cx="7017397" cy="97410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289905" y="3258042"/>
              <a:ext cx="372745" cy="375920"/>
            </a:xfrm>
            <a:custGeom>
              <a:avLst/>
              <a:gdLst/>
              <a:ahLst/>
              <a:cxnLst/>
              <a:rect l="l" t="t" r="r" b="b"/>
              <a:pathLst>
                <a:path w="372744" h="375920">
                  <a:moveTo>
                    <a:pt x="174390" y="5078"/>
                  </a:moveTo>
                  <a:lnTo>
                    <a:pt x="124891" y="11424"/>
                  </a:lnTo>
                  <a:lnTo>
                    <a:pt x="80469" y="30462"/>
                  </a:lnTo>
                  <a:lnTo>
                    <a:pt x="43028" y="59654"/>
                  </a:lnTo>
                  <a:lnTo>
                    <a:pt x="13836" y="97730"/>
                  </a:lnTo>
                  <a:lnTo>
                    <a:pt x="-5201" y="142786"/>
                  </a:lnTo>
                  <a:lnTo>
                    <a:pt x="-11547" y="192919"/>
                  </a:lnTo>
                  <a:lnTo>
                    <a:pt x="-5201" y="243053"/>
                  </a:lnTo>
                  <a:lnTo>
                    <a:pt x="13836" y="287475"/>
                  </a:lnTo>
                  <a:lnTo>
                    <a:pt x="43028" y="325551"/>
                  </a:lnTo>
                  <a:lnTo>
                    <a:pt x="80469" y="355377"/>
                  </a:lnTo>
                  <a:lnTo>
                    <a:pt x="124891" y="374415"/>
                  </a:lnTo>
                  <a:lnTo>
                    <a:pt x="174390" y="380761"/>
                  </a:lnTo>
                  <a:lnTo>
                    <a:pt x="223889" y="374415"/>
                  </a:lnTo>
                  <a:lnTo>
                    <a:pt x="268945" y="355377"/>
                  </a:lnTo>
                  <a:lnTo>
                    <a:pt x="306387" y="325551"/>
                  </a:lnTo>
                  <a:lnTo>
                    <a:pt x="335578" y="287475"/>
                  </a:lnTo>
                  <a:lnTo>
                    <a:pt x="354616" y="243053"/>
                  </a:lnTo>
                  <a:lnTo>
                    <a:pt x="360962" y="192919"/>
                  </a:lnTo>
                  <a:lnTo>
                    <a:pt x="354616" y="142786"/>
                  </a:lnTo>
                  <a:lnTo>
                    <a:pt x="335578" y="97730"/>
                  </a:lnTo>
                  <a:lnTo>
                    <a:pt x="306387" y="59654"/>
                  </a:lnTo>
                  <a:lnTo>
                    <a:pt x="268945" y="30462"/>
                  </a:lnTo>
                  <a:lnTo>
                    <a:pt x="223889" y="11424"/>
                  </a:lnTo>
                  <a:lnTo>
                    <a:pt x="174390" y="5078"/>
                  </a:lnTo>
                  <a:close/>
                </a:path>
              </a:pathLst>
            </a:custGeom>
            <a:solidFill>
              <a:srgbClr val="6D72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77733" y="2924032"/>
              <a:ext cx="3726366" cy="101874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575051" y="2047855"/>
            <a:ext cx="1524000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50" b="1" spc="-340" dirty="0">
                <a:solidFill>
                  <a:srgbClr val="13296D"/>
                </a:solidFill>
                <a:latin typeface="Tahoma"/>
                <a:cs typeface="Tahoma"/>
              </a:rPr>
              <a:t>JULIO</a:t>
            </a:r>
            <a:endParaRPr sz="3350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443451" y="1970434"/>
            <a:ext cx="2613440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50" b="1" spc="-265" dirty="0">
                <a:solidFill>
                  <a:srgbClr val="13296D"/>
                </a:solidFill>
                <a:latin typeface="Tahoma"/>
                <a:cs typeface="Tahoma"/>
              </a:rPr>
              <a:t>OCTUBR</a:t>
            </a:r>
            <a:r>
              <a:rPr lang="es-ES" sz="3350" b="1" spc="-265" dirty="0">
                <a:solidFill>
                  <a:srgbClr val="13296D"/>
                </a:solidFill>
                <a:latin typeface="Tahoma"/>
                <a:cs typeface="Tahoma"/>
              </a:rPr>
              <a:t>E</a:t>
            </a:r>
            <a:endParaRPr sz="335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776491" y="2046198"/>
            <a:ext cx="23996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229" dirty="0">
                <a:solidFill>
                  <a:srgbClr val="13296D"/>
                </a:solidFill>
                <a:latin typeface="Tahoma"/>
                <a:cs typeface="Tahoma"/>
              </a:rPr>
              <a:t>SEPTIEMBRE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23" name="object 16">
            <a:extLst>
              <a:ext uri="{FF2B5EF4-FFF2-40B4-BE49-F238E27FC236}">
                <a16:creationId xmlns:a16="http://schemas.microsoft.com/office/drawing/2014/main" id="{292BC896-CC93-4A95-918B-692A5F499527}"/>
              </a:ext>
            </a:extLst>
          </p:cNvPr>
          <p:cNvSpPr txBox="1"/>
          <p:nvPr/>
        </p:nvSpPr>
        <p:spPr>
          <a:xfrm>
            <a:off x="8323236" y="1995150"/>
            <a:ext cx="1724384" cy="5277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3350" b="1" spc="-340" dirty="0">
                <a:solidFill>
                  <a:srgbClr val="13296D"/>
                </a:solidFill>
                <a:latin typeface="Tahoma"/>
                <a:cs typeface="Tahoma"/>
              </a:rPr>
              <a:t>AGOSTO</a:t>
            </a:r>
            <a:endParaRPr lang="es-ES" sz="3350" dirty="0">
              <a:latin typeface="Tahoma"/>
              <a:cs typeface="Tahoma"/>
            </a:endParaRP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4E7234F6-68B1-41BD-8D91-9165C75834E1}"/>
              </a:ext>
            </a:extLst>
          </p:cNvPr>
          <p:cNvSpPr txBox="1"/>
          <p:nvPr/>
        </p:nvSpPr>
        <p:spPr>
          <a:xfrm>
            <a:off x="7385050" y="4682807"/>
            <a:ext cx="3505200" cy="981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95"/>
              </a:spcBef>
              <a:buChar char="•"/>
              <a:tabLst>
                <a:tab pos="242570" algn="l"/>
              </a:tabLst>
            </a:pPr>
            <a:r>
              <a:rPr lang="es-ES" sz="2100" spc="-10" dirty="0">
                <a:solidFill>
                  <a:srgbClr val="13296D"/>
                </a:solidFill>
                <a:latin typeface="Tahoma"/>
                <a:cs typeface="Tahoma"/>
              </a:rPr>
              <a:t>Alicante Capital de la Gastronomía en el Castillo de Santa Bárbara.</a:t>
            </a:r>
            <a:endParaRPr sz="2100" dirty="0">
              <a:latin typeface="Tahoma"/>
              <a:cs typeface="Tahoma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E7BBEE66-C9F1-45D7-BA74-02DB413CA6EE}"/>
              </a:ext>
            </a:extLst>
          </p:cNvPr>
          <p:cNvSpPr txBox="1"/>
          <p:nvPr/>
        </p:nvSpPr>
        <p:spPr>
          <a:xfrm>
            <a:off x="16394430" y="4107025"/>
            <a:ext cx="3044825" cy="7560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95"/>
              </a:spcBef>
              <a:buChar char="•"/>
              <a:tabLst>
                <a:tab pos="242570" algn="l"/>
              </a:tabLst>
            </a:pPr>
            <a:r>
              <a:rPr sz="2100" dirty="0">
                <a:solidFill>
                  <a:srgbClr val="13296D"/>
                </a:solidFill>
                <a:latin typeface="Tahoma"/>
                <a:cs typeface="Tahoma"/>
              </a:rPr>
              <a:t>Alicante</a:t>
            </a:r>
            <a:r>
              <a:rPr sz="2100" spc="-50" dirty="0">
                <a:solidFill>
                  <a:srgbClr val="13296D"/>
                </a:solidFill>
                <a:latin typeface="Tahoma"/>
                <a:cs typeface="Tahoma"/>
              </a:rPr>
              <a:t> </a:t>
            </a:r>
            <a:r>
              <a:rPr sz="2100" spc="-10" dirty="0">
                <a:solidFill>
                  <a:srgbClr val="13296D"/>
                </a:solidFill>
                <a:latin typeface="Tahoma"/>
                <a:cs typeface="Tahoma"/>
              </a:rPr>
              <a:t>Gastronómica</a:t>
            </a:r>
            <a:r>
              <a:rPr sz="2100" spc="-35" dirty="0">
                <a:solidFill>
                  <a:srgbClr val="13296D"/>
                </a:solidFill>
                <a:latin typeface="Tahoma"/>
                <a:cs typeface="Tahoma"/>
              </a:rPr>
              <a:t> </a:t>
            </a:r>
            <a:r>
              <a:rPr sz="2100" spc="-20" dirty="0">
                <a:solidFill>
                  <a:srgbClr val="13296D"/>
                </a:solidFill>
                <a:latin typeface="Tahoma"/>
                <a:cs typeface="Tahoma"/>
              </a:rPr>
              <a:t>IFA.</a:t>
            </a:r>
            <a:endParaRPr sz="2100" dirty="0">
              <a:latin typeface="Tahoma"/>
              <a:cs typeface="Tahoma"/>
            </a:endParaRPr>
          </a:p>
          <a:p>
            <a:pPr marL="241935" marR="5080" indent="-229870">
              <a:lnSpc>
                <a:spcPct val="100499"/>
              </a:lnSpc>
              <a:spcBef>
                <a:spcPts val="1520"/>
              </a:spcBef>
              <a:buChar char="•"/>
              <a:tabLst>
                <a:tab pos="243204" algn="l"/>
              </a:tabLst>
            </a:pPr>
            <a:r>
              <a:rPr lang="es-ES" sz="2100" dirty="0">
                <a:solidFill>
                  <a:srgbClr val="13296D"/>
                </a:solidFill>
                <a:latin typeface="Tahoma"/>
                <a:cs typeface="Tahoma"/>
              </a:rPr>
              <a:t>Gastro Almuerzo</a:t>
            </a:r>
          </a:p>
          <a:p>
            <a:pPr marL="241935" marR="5080" indent="-229870">
              <a:lnSpc>
                <a:spcPct val="100499"/>
              </a:lnSpc>
              <a:spcBef>
                <a:spcPts val="1520"/>
              </a:spcBef>
              <a:buChar char="•"/>
              <a:tabLst>
                <a:tab pos="243204" algn="l"/>
              </a:tabLst>
            </a:pPr>
            <a:r>
              <a:rPr sz="2100" spc="-10" dirty="0" err="1">
                <a:solidFill>
                  <a:srgbClr val="13296D"/>
                </a:solidFill>
                <a:latin typeface="Tahoma"/>
                <a:cs typeface="Tahoma"/>
              </a:rPr>
              <a:t>Gastrónoma</a:t>
            </a:r>
            <a:r>
              <a:rPr lang="es-ES" sz="2100" spc="-10" dirty="0">
                <a:solidFill>
                  <a:srgbClr val="13296D"/>
                </a:solidFill>
                <a:latin typeface="Tahoma"/>
                <a:cs typeface="Tahoma"/>
              </a:rPr>
              <a:t> Valencia</a:t>
            </a:r>
            <a:r>
              <a:rPr sz="2100" spc="-10" dirty="0">
                <a:solidFill>
                  <a:srgbClr val="13296D"/>
                </a:solidFill>
                <a:latin typeface="Tahoma"/>
                <a:cs typeface="Tahoma"/>
              </a:rPr>
              <a:t>.</a:t>
            </a:r>
            <a:endParaRPr sz="2100" dirty="0">
              <a:latin typeface="Tahoma"/>
              <a:cs typeface="Tahoma"/>
            </a:endParaRPr>
          </a:p>
          <a:p>
            <a:pPr marL="242570" indent="-229870">
              <a:lnSpc>
                <a:spcPct val="100000"/>
              </a:lnSpc>
              <a:spcBef>
                <a:spcPts val="1525"/>
              </a:spcBef>
              <a:buChar char="•"/>
              <a:tabLst>
                <a:tab pos="242570" algn="l"/>
              </a:tabLst>
            </a:pPr>
            <a:r>
              <a:rPr sz="2100" dirty="0">
                <a:solidFill>
                  <a:srgbClr val="13296D"/>
                </a:solidFill>
                <a:latin typeface="Tahoma"/>
                <a:cs typeface="Tahoma"/>
              </a:rPr>
              <a:t>Merca</a:t>
            </a:r>
            <a:r>
              <a:rPr sz="2100" spc="-50" dirty="0">
                <a:solidFill>
                  <a:srgbClr val="13296D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13296D"/>
                </a:solidFill>
                <a:latin typeface="Tahoma"/>
                <a:cs typeface="Tahoma"/>
              </a:rPr>
              <a:t>Fest</a:t>
            </a:r>
            <a:r>
              <a:rPr sz="2100" spc="-45" dirty="0">
                <a:solidFill>
                  <a:srgbClr val="13296D"/>
                </a:solidFill>
                <a:latin typeface="Tahoma"/>
                <a:cs typeface="Tahoma"/>
              </a:rPr>
              <a:t> </a:t>
            </a:r>
            <a:r>
              <a:rPr sz="2100" spc="-20" dirty="0">
                <a:solidFill>
                  <a:srgbClr val="13296D"/>
                </a:solidFill>
                <a:latin typeface="Tahoma"/>
                <a:cs typeface="Tahoma"/>
              </a:rPr>
              <a:t>Babel</a:t>
            </a:r>
            <a:endParaRPr lang="es-ES" sz="2100" spc="-20" dirty="0">
              <a:solidFill>
                <a:srgbClr val="13296D"/>
              </a:solidFill>
              <a:latin typeface="Tahoma"/>
              <a:cs typeface="Tahoma"/>
            </a:endParaRPr>
          </a:p>
          <a:p>
            <a:pPr marL="242570" indent="-229870">
              <a:lnSpc>
                <a:spcPct val="100000"/>
              </a:lnSpc>
              <a:spcBef>
                <a:spcPts val="1525"/>
              </a:spcBef>
              <a:buChar char="•"/>
              <a:tabLst>
                <a:tab pos="242570" algn="l"/>
              </a:tabLst>
            </a:pPr>
            <a:r>
              <a:rPr lang="es-ES" sz="2100" spc="-20" dirty="0" err="1">
                <a:solidFill>
                  <a:srgbClr val="13296D"/>
                </a:solidFill>
                <a:latin typeface="Tahoma"/>
                <a:cs typeface="Tahoma"/>
              </a:rPr>
              <a:t>Gastrocinema</a:t>
            </a:r>
            <a:endParaRPr lang="es-ES" sz="2100" spc="-20" dirty="0">
              <a:solidFill>
                <a:srgbClr val="13296D"/>
              </a:solidFill>
              <a:latin typeface="Tahoma"/>
              <a:cs typeface="Tahoma"/>
            </a:endParaRPr>
          </a:p>
          <a:p>
            <a:pPr marL="242570" indent="-229870">
              <a:lnSpc>
                <a:spcPct val="100000"/>
              </a:lnSpc>
              <a:spcBef>
                <a:spcPts val="1525"/>
              </a:spcBef>
              <a:buChar char="•"/>
              <a:tabLst>
                <a:tab pos="242570" algn="l"/>
              </a:tabLst>
            </a:pPr>
            <a:r>
              <a:rPr lang="es-ES" sz="2100" spc="-20" dirty="0">
                <a:solidFill>
                  <a:srgbClr val="13296D"/>
                </a:solidFill>
                <a:latin typeface="Tahoma"/>
                <a:cs typeface="Tahoma"/>
              </a:rPr>
              <a:t>Presentación Gastronómica en Milán</a:t>
            </a:r>
          </a:p>
          <a:p>
            <a:pPr marL="242570" indent="-229870">
              <a:lnSpc>
                <a:spcPct val="100000"/>
              </a:lnSpc>
              <a:spcBef>
                <a:spcPts val="1525"/>
              </a:spcBef>
              <a:buChar char="•"/>
              <a:tabLst>
                <a:tab pos="242570" algn="l"/>
              </a:tabLst>
            </a:pPr>
            <a:r>
              <a:rPr lang="es-ES" sz="2100" spc="-20" dirty="0">
                <a:solidFill>
                  <a:srgbClr val="13296D"/>
                </a:solidFill>
                <a:latin typeface="Tahoma"/>
                <a:cs typeface="Tahoma"/>
              </a:rPr>
              <a:t>Alicante es gastronomía. Catedra de Turismo Ciudad de Alicante.</a:t>
            </a:r>
          </a:p>
          <a:p>
            <a:pPr marL="242570" indent="-229870">
              <a:lnSpc>
                <a:spcPct val="100000"/>
              </a:lnSpc>
              <a:spcBef>
                <a:spcPts val="1525"/>
              </a:spcBef>
              <a:buChar char="•"/>
              <a:tabLst>
                <a:tab pos="242570" algn="l"/>
              </a:tabLst>
            </a:pPr>
            <a:r>
              <a:rPr lang="es-ES" sz="2100" spc="-20" dirty="0">
                <a:solidFill>
                  <a:srgbClr val="13296D"/>
                </a:solidFill>
                <a:latin typeface="Tahoma"/>
                <a:cs typeface="Tahoma"/>
              </a:rPr>
              <a:t>Concurso la coca de </a:t>
            </a:r>
            <a:r>
              <a:rPr lang="es-ES" sz="2100" spc="-20" dirty="0" err="1">
                <a:solidFill>
                  <a:srgbClr val="13296D"/>
                </a:solidFill>
                <a:latin typeface="Tahoma"/>
                <a:cs typeface="Tahoma"/>
              </a:rPr>
              <a:t>Mollitas</a:t>
            </a:r>
            <a:r>
              <a:rPr lang="es-ES" sz="2100" spc="-20" dirty="0">
                <a:solidFill>
                  <a:srgbClr val="13296D"/>
                </a:solidFill>
                <a:latin typeface="Tahoma"/>
                <a:cs typeface="Tahoma"/>
              </a:rPr>
              <a:t> alicantina</a:t>
            </a:r>
          </a:p>
          <a:p>
            <a:pPr marL="242570" indent="-229870">
              <a:lnSpc>
                <a:spcPct val="100000"/>
              </a:lnSpc>
              <a:spcBef>
                <a:spcPts val="1525"/>
              </a:spcBef>
              <a:buChar char="•"/>
              <a:tabLst>
                <a:tab pos="242570" algn="l"/>
              </a:tabLst>
            </a:pPr>
            <a:r>
              <a:rPr lang="es-ES" sz="2100" spc="-20" dirty="0">
                <a:solidFill>
                  <a:srgbClr val="13296D"/>
                </a:solidFill>
                <a:latin typeface="Tahoma"/>
                <a:cs typeface="Tahoma"/>
              </a:rPr>
              <a:t> Congreso Alicante Capital Histórica del Vino</a:t>
            </a:r>
          </a:p>
          <a:p>
            <a:pPr marL="242570" indent="-229870">
              <a:lnSpc>
                <a:spcPct val="100000"/>
              </a:lnSpc>
              <a:spcBef>
                <a:spcPts val="1525"/>
              </a:spcBef>
              <a:buChar char="•"/>
              <a:tabLst>
                <a:tab pos="242570" algn="l"/>
              </a:tabLst>
            </a:pPr>
            <a:endParaRPr sz="21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54778" y="330631"/>
            <a:ext cx="3111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D2872"/>
                </a:solidFill>
                <a:latin typeface="Tahoma"/>
                <a:cs typeface="Tahoma"/>
              </a:rPr>
              <a:t>Alicante</a:t>
            </a:r>
            <a:r>
              <a:rPr sz="1200" spc="140" dirty="0">
                <a:solidFill>
                  <a:srgbClr val="0D2872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D2872"/>
                </a:solidFill>
                <a:latin typeface="Tahoma"/>
                <a:cs typeface="Tahoma"/>
              </a:rPr>
              <a:t>Capital</a:t>
            </a:r>
            <a:r>
              <a:rPr sz="1200" spc="140" dirty="0">
                <a:solidFill>
                  <a:srgbClr val="0D2872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D2872"/>
                </a:solidFill>
                <a:latin typeface="Tahoma"/>
                <a:cs typeface="Tahoma"/>
              </a:rPr>
              <a:t>Española</a:t>
            </a:r>
            <a:r>
              <a:rPr sz="1200" spc="145" dirty="0">
                <a:solidFill>
                  <a:srgbClr val="0D2872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D2872"/>
                </a:solidFill>
                <a:latin typeface="Tahoma"/>
                <a:cs typeface="Tahoma"/>
              </a:rPr>
              <a:t>de</a:t>
            </a:r>
            <a:r>
              <a:rPr sz="1200" spc="140" dirty="0">
                <a:solidFill>
                  <a:srgbClr val="0D2872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D2872"/>
                </a:solidFill>
                <a:latin typeface="Tahoma"/>
                <a:cs typeface="Tahoma"/>
              </a:rPr>
              <a:t>la</a:t>
            </a:r>
            <a:r>
              <a:rPr sz="1200" spc="145" dirty="0">
                <a:solidFill>
                  <a:srgbClr val="0D2872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D2872"/>
                </a:solidFill>
                <a:latin typeface="Tahoma"/>
                <a:cs typeface="Tahoma"/>
              </a:rPr>
              <a:t>Gastronomía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9017666"/>
            <a:ext cx="2102724" cy="18993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4627" y="9017666"/>
            <a:ext cx="2008633" cy="18993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33009" y="9017666"/>
            <a:ext cx="2007232" cy="18993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2650" y="9017666"/>
            <a:ext cx="1945557" cy="18993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25597" y="9110318"/>
            <a:ext cx="2140339" cy="18067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17947" y="9011320"/>
            <a:ext cx="1949781" cy="19057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27430" y="9017666"/>
            <a:ext cx="2003647" cy="18993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862300" y="9011320"/>
            <a:ext cx="3811541" cy="190570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4669" y="731705"/>
            <a:ext cx="5313160" cy="3363267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82270" y="375143"/>
            <a:ext cx="0" cy="10544810"/>
          </a:xfrm>
          <a:custGeom>
            <a:avLst/>
            <a:gdLst/>
            <a:ahLst/>
            <a:cxnLst/>
            <a:rect l="l" t="t" r="r" b="b"/>
            <a:pathLst>
              <a:path h="10544810">
                <a:moveTo>
                  <a:pt x="-241" y="6898"/>
                </a:moveTo>
                <a:lnTo>
                  <a:pt x="-241" y="10545051"/>
                </a:lnTo>
              </a:path>
            </a:pathLst>
          </a:custGeom>
          <a:ln w="10153">
            <a:solidFill>
              <a:srgbClr val="213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863569" y="731705"/>
            <a:ext cx="3855962" cy="394746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863569" y="4791871"/>
            <a:ext cx="3857232" cy="408846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948667" y="731705"/>
            <a:ext cx="2131048" cy="335691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34669" y="4201693"/>
            <a:ext cx="7552661" cy="467990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469867" y="731705"/>
            <a:ext cx="5316420" cy="336961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221967" y="731705"/>
            <a:ext cx="2129613" cy="335691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221967" y="4201693"/>
            <a:ext cx="7558608" cy="4684989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19824064" y="10338292"/>
            <a:ext cx="280670" cy="586740"/>
          </a:xfrm>
          <a:custGeom>
            <a:avLst/>
            <a:gdLst/>
            <a:ahLst/>
            <a:cxnLst/>
            <a:rect l="l" t="t" r="r" b="b"/>
            <a:pathLst>
              <a:path w="280669" h="586740">
                <a:moveTo>
                  <a:pt x="267977" y="608"/>
                </a:moveTo>
                <a:lnTo>
                  <a:pt x="-12515" y="608"/>
                </a:lnTo>
                <a:lnTo>
                  <a:pt x="-12515" y="586978"/>
                </a:lnTo>
                <a:lnTo>
                  <a:pt x="267977" y="586978"/>
                </a:lnTo>
                <a:lnTo>
                  <a:pt x="267977" y="608"/>
                </a:lnTo>
                <a:close/>
              </a:path>
            </a:pathLst>
          </a:custGeom>
          <a:solidFill>
            <a:srgbClr val="0D287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673</Words>
  <Application>Microsoft Office PowerPoint</Application>
  <PresentationFormat>Personalizado</PresentationFormat>
  <Paragraphs>102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Calibri</vt:lpstr>
      <vt:lpstr>Cambria</vt:lpstr>
      <vt:lpstr>Lucida Sans Unicode</vt:lpstr>
      <vt:lpstr>Tahoma</vt:lpstr>
      <vt:lpstr>Trebuchet MS</vt:lpstr>
      <vt:lpstr>Office Theme</vt:lpstr>
      <vt:lpstr>Capital Española de la Gastronomía 2025</vt:lpstr>
      <vt:lpstr>Presentación de PowerPoint</vt:lpstr>
      <vt:lpstr>Pop-ups y experiencias culinarias con Chefs de Alicante en ciudades europeas con vuelo directo a Alicante.</vt:lpstr>
      <vt:lpstr>FEBRERO</vt:lpstr>
      <vt:lpstr>JUNIO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Españ( ola de la Gastroñomí0a 2025</dc:title>
  <dc:creator>Hernández Carbonell, Raquel</dc:creator>
  <cp:lastModifiedBy>Hernández Carbonell, Raquel</cp:lastModifiedBy>
  <cp:revision>29</cp:revision>
  <dcterms:created xsi:type="dcterms:W3CDTF">2025-06-02T07:16:22Z</dcterms:created>
  <dcterms:modified xsi:type="dcterms:W3CDTF">2025-08-04T10:14:55Z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2025-06-02T00:00:00Z</vt:filetime>
  </property>
  <property fmtid="{D5CDD505-2E9C-101B-9397-08002B2CF9AE}" pid="3" name="LastSaved">
    <vt:filetime>2025-06-02T00:00:00Z</vt:filetime>
  </property>
  <property fmtid="{D5CDD505-2E9C-101B-9397-08002B2CF9AE}" pid="4" name="Producer">
    <vt:lpwstr>Pdftools SDK</vt:lpwstr>
  </property>
</Properties>
</file>